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gif"/>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9"/>
  </p:notesMasterIdLst>
  <p:sldIdLst>
    <p:sldId id="256" r:id="rId2"/>
    <p:sldId id="323" r:id="rId3"/>
    <p:sldId id="324" r:id="rId4"/>
    <p:sldId id="336" r:id="rId5"/>
    <p:sldId id="257" r:id="rId6"/>
    <p:sldId id="325" r:id="rId7"/>
    <p:sldId id="326" r:id="rId8"/>
    <p:sldId id="340" r:id="rId9"/>
    <p:sldId id="332" r:id="rId10"/>
    <p:sldId id="347" r:id="rId11"/>
    <p:sldId id="339" r:id="rId12"/>
    <p:sldId id="342" r:id="rId13"/>
    <p:sldId id="341" r:id="rId14"/>
    <p:sldId id="348" r:id="rId15"/>
    <p:sldId id="259" r:id="rId16"/>
    <p:sldId id="275" r:id="rId17"/>
    <p:sldId id="268" r:id="rId18"/>
    <p:sldId id="346" r:id="rId19"/>
    <p:sldId id="266" r:id="rId20"/>
    <p:sldId id="343" r:id="rId21"/>
    <p:sldId id="344" r:id="rId22"/>
    <p:sldId id="264" r:id="rId23"/>
    <p:sldId id="269" r:id="rId24"/>
    <p:sldId id="267" r:id="rId25"/>
    <p:sldId id="265" r:id="rId26"/>
    <p:sldId id="270" r:id="rId27"/>
    <p:sldId id="291" r:id="rId28"/>
    <p:sldId id="329" r:id="rId29"/>
    <p:sldId id="350" r:id="rId30"/>
    <p:sldId id="349" r:id="rId31"/>
    <p:sldId id="351" r:id="rId32"/>
    <p:sldId id="352" r:id="rId33"/>
    <p:sldId id="353" r:id="rId34"/>
    <p:sldId id="330" r:id="rId35"/>
    <p:sldId id="338" r:id="rId36"/>
    <p:sldId id="337" r:id="rId37"/>
    <p:sldId id="32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9DF0D6-73B7-4925-BBC4-3A635C1CD9E4}">
          <p14:sldIdLst>
            <p14:sldId id="256"/>
            <p14:sldId id="323"/>
            <p14:sldId id="324"/>
            <p14:sldId id="336"/>
            <p14:sldId id="257"/>
            <p14:sldId id="325"/>
            <p14:sldId id="326"/>
            <p14:sldId id="340"/>
            <p14:sldId id="332"/>
            <p14:sldId id="347"/>
            <p14:sldId id="339"/>
            <p14:sldId id="342"/>
            <p14:sldId id="341"/>
            <p14:sldId id="348"/>
            <p14:sldId id="259"/>
            <p14:sldId id="275"/>
            <p14:sldId id="268"/>
          </p14:sldIdLst>
        </p14:section>
        <p14:section name="Global compliance requirements for data security &amp; privacy" id="{E748A1A6-73E7-4219-ADC4-6C2B3C28CD67}">
          <p14:sldIdLst>
            <p14:sldId id="346"/>
            <p14:sldId id="266"/>
            <p14:sldId id="343"/>
            <p14:sldId id="344"/>
            <p14:sldId id="264"/>
            <p14:sldId id="269"/>
            <p14:sldId id="267"/>
            <p14:sldId id="265"/>
            <p14:sldId id="270"/>
            <p14:sldId id="291"/>
            <p14:sldId id="329"/>
            <p14:sldId id="350"/>
            <p14:sldId id="349"/>
            <p14:sldId id="351"/>
            <p14:sldId id="352"/>
            <p14:sldId id="353"/>
            <p14:sldId id="330"/>
            <p14:sldId id="338"/>
            <p14:sldId id="337"/>
            <p14:sldId id="3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mani, Ram (DFW)" initials="R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ABF5D-B175-4867-9198-E39985104392}" v="117" dt="2022-09-16T14:21:30.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2318" autoAdjust="0"/>
  </p:normalViewPr>
  <p:slideViewPr>
    <p:cSldViewPr snapToGrid="0">
      <p:cViewPr varScale="1">
        <p:scale>
          <a:sx n="63" d="100"/>
          <a:sy n="63" d="100"/>
        </p:scale>
        <p:origin x="736" y="44"/>
      </p:cViewPr>
      <p:guideLst>
        <p:guide orient="horz" pos="2160"/>
        <p:guide pos="3840"/>
      </p:guideLst>
    </p:cSldViewPr>
  </p:slideViewPr>
  <p:notesTextViewPr>
    <p:cViewPr>
      <p:scale>
        <a:sx n="3" d="2"/>
        <a:sy n="3" d="2"/>
      </p:scale>
      <p:origin x="0" y="0"/>
    </p:cViewPr>
  </p:notesTextViewPr>
  <p:sorterViewPr>
    <p:cViewPr>
      <p:scale>
        <a:sx n="100" d="100"/>
        <a:sy n="100" d="100"/>
      </p:scale>
      <p:origin x="0" y="-2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05DAD-1E37-47F3-BA0B-19AA4FFBFC34}"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8175CBD-1899-4C44-A0D8-B5B8871A5788}">
      <dgm:prSet phldrT="[Text]"/>
      <dgm:spPr>
        <a:solidFill>
          <a:srgbClr val="0070C0"/>
        </a:solidFill>
      </dgm:spPr>
      <dgm:t>
        <a:bodyPr/>
        <a:lstStyle/>
        <a:p>
          <a:r>
            <a:rPr lang="en-US" dirty="0"/>
            <a:t>Availability</a:t>
          </a:r>
        </a:p>
      </dgm:t>
    </dgm:pt>
    <dgm:pt modelId="{A71DE8C7-7B2A-463E-AFF1-E0CA66ED9078}" type="parTrans" cxnId="{9922DB18-195D-4322-95B7-96E1A929F71F}">
      <dgm:prSet/>
      <dgm:spPr/>
      <dgm:t>
        <a:bodyPr/>
        <a:lstStyle/>
        <a:p>
          <a:endParaRPr lang="en-US"/>
        </a:p>
      </dgm:t>
    </dgm:pt>
    <dgm:pt modelId="{995F6ECC-C653-46D5-991D-9455A873899E}" type="sibTrans" cxnId="{9922DB18-195D-4322-95B7-96E1A929F71F}">
      <dgm:prSet/>
      <dgm:spPr/>
      <dgm:t>
        <a:bodyPr/>
        <a:lstStyle/>
        <a:p>
          <a:endParaRPr lang="en-US"/>
        </a:p>
      </dgm:t>
    </dgm:pt>
    <dgm:pt modelId="{BEE11BE2-EED1-461B-A900-75DB4C4E2876}">
      <dgm:prSet phldrT="[Text]"/>
      <dgm:spPr>
        <a:solidFill>
          <a:srgbClr val="FF0000"/>
        </a:solidFill>
      </dgm:spPr>
      <dgm:t>
        <a:bodyPr/>
        <a:lstStyle/>
        <a:p>
          <a:r>
            <a:rPr lang="en-US" dirty="0"/>
            <a:t>Confidentiality</a:t>
          </a:r>
        </a:p>
      </dgm:t>
    </dgm:pt>
    <dgm:pt modelId="{809423FF-066A-467D-A657-C66A54F4920E}" type="parTrans" cxnId="{9DA3B35C-644D-48EF-BD49-0DD7EAC2AE9D}">
      <dgm:prSet/>
      <dgm:spPr/>
      <dgm:t>
        <a:bodyPr/>
        <a:lstStyle/>
        <a:p>
          <a:endParaRPr lang="en-US"/>
        </a:p>
      </dgm:t>
    </dgm:pt>
    <dgm:pt modelId="{38064653-37D4-4BB3-979E-8525815E191B}" type="sibTrans" cxnId="{9DA3B35C-644D-48EF-BD49-0DD7EAC2AE9D}">
      <dgm:prSet/>
      <dgm:spPr/>
      <dgm:t>
        <a:bodyPr/>
        <a:lstStyle/>
        <a:p>
          <a:endParaRPr lang="en-US"/>
        </a:p>
      </dgm:t>
    </dgm:pt>
    <dgm:pt modelId="{D5C17C95-AB98-4F9E-97FC-D6FDAD40CC30}">
      <dgm:prSet phldrT="[Text]" custT="1"/>
      <dgm:spPr>
        <a:solidFill>
          <a:schemeClr val="bg1"/>
        </a:solidFill>
      </dgm:spPr>
      <dgm:t>
        <a:bodyPr/>
        <a:lstStyle/>
        <a:p>
          <a:r>
            <a:rPr lang="en-US" sz="1100" b="1" dirty="0">
              <a:solidFill>
                <a:schemeClr val="tx1"/>
              </a:solidFill>
            </a:rPr>
            <a:t>Information Security</a:t>
          </a:r>
        </a:p>
      </dgm:t>
    </dgm:pt>
    <dgm:pt modelId="{CE419A27-3F0A-4C5A-9CEA-676857DF59FF}" type="parTrans" cxnId="{4E999B4B-4768-458B-9AA4-CD89D4F74DE6}">
      <dgm:prSet/>
      <dgm:spPr/>
      <dgm:t>
        <a:bodyPr/>
        <a:lstStyle/>
        <a:p>
          <a:endParaRPr lang="en-US"/>
        </a:p>
      </dgm:t>
    </dgm:pt>
    <dgm:pt modelId="{4409ED77-94FF-4B43-A8AF-862F8CFF8133}" type="sibTrans" cxnId="{4E999B4B-4768-458B-9AA4-CD89D4F74DE6}">
      <dgm:prSet/>
      <dgm:spPr/>
      <dgm:t>
        <a:bodyPr/>
        <a:lstStyle/>
        <a:p>
          <a:endParaRPr lang="en-US"/>
        </a:p>
      </dgm:t>
    </dgm:pt>
    <dgm:pt modelId="{FB6F1FB7-E984-44C9-8B5C-1ABDA1C1EC72}">
      <dgm:prSet phldrT="[Text]"/>
      <dgm:spPr>
        <a:solidFill>
          <a:srgbClr val="00B050"/>
        </a:solidFill>
      </dgm:spPr>
      <dgm:t>
        <a:bodyPr/>
        <a:lstStyle/>
        <a:p>
          <a:r>
            <a:rPr lang="en-US" dirty="0"/>
            <a:t>Integrity</a:t>
          </a:r>
        </a:p>
      </dgm:t>
    </dgm:pt>
    <dgm:pt modelId="{AEB6FB2C-E554-4C35-8CEA-83D03DC589BA}" type="parTrans" cxnId="{7BE2F2C7-4820-491F-A7A2-2A6563642082}">
      <dgm:prSet/>
      <dgm:spPr/>
      <dgm:t>
        <a:bodyPr/>
        <a:lstStyle/>
        <a:p>
          <a:endParaRPr lang="en-US"/>
        </a:p>
      </dgm:t>
    </dgm:pt>
    <dgm:pt modelId="{74F43640-E712-4700-B686-6A12A799911D}" type="sibTrans" cxnId="{7BE2F2C7-4820-491F-A7A2-2A6563642082}">
      <dgm:prSet/>
      <dgm:spPr/>
      <dgm:t>
        <a:bodyPr/>
        <a:lstStyle/>
        <a:p>
          <a:endParaRPr lang="en-US"/>
        </a:p>
      </dgm:t>
    </dgm:pt>
    <dgm:pt modelId="{1B713686-3CEF-4CD2-B327-A4716CDCE2CF}" type="pres">
      <dgm:prSet presAssocID="{0A205DAD-1E37-47F3-BA0B-19AA4FFBFC34}" presName="compositeShape" presStyleCnt="0">
        <dgm:presLayoutVars>
          <dgm:chMax val="9"/>
          <dgm:dir/>
          <dgm:resizeHandles val="exact"/>
        </dgm:presLayoutVars>
      </dgm:prSet>
      <dgm:spPr/>
    </dgm:pt>
    <dgm:pt modelId="{FBAC5D0D-3E57-4C88-A920-99A0E5C481CE}" type="pres">
      <dgm:prSet presAssocID="{0A205DAD-1E37-47F3-BA0B-19AA4FFBFC34}" presName="triangle1" presStyleLbl="node1" presStyleIdx="0" presStyleCnt="4">
        <dgm:presLayoutVars>
          <dgm:bulletEnabled val="1"/>
        </dgm:presLayoutVars>
      </dgm:prSet>
      <dgm:spPr/>
    </dgm:pt>
    <dgm:pt modelId="{C1902D40-26E9-4598-8033-D3C09574304F}" type="pres">
      <dgm:prSet presAssocID="{0A205DAD-1E37-47F3-BA0B-19AA4FFBFC34}" presName="triangle2" presStyleLbl="node1" presStyleIdx="1" presStyleCnt="4">
        <dgm:presLayoutVars>
          <dgm:bulletEnabled val="1"/>
        </dgm:presLayoutVars>
      </dgm:prSet>
      <dgm:spPr/>
    </dgm:pt>
    <dgm:pt modelId="{2E7C8ABB-CEC3-4ECF-A2A9-79B81AA05817}" type="pres">
      <dgm:prSet presAssocID="{0A205DAD-1E37-47F3-BA0B-19AA4FFBFC34}" presName="triangle3" presStyleLbl="node1" presStyleIdx="2" presStyleCnt="4">
        <dgm:presLayoutVars>
          <dgm:bulletEnabled val="1"/>
        </dgm:presLayoutVars>
      </dgm:prSet>
      <dgm:spPr/>
    </dgm:pt>
    <dgm:pt modelId="{8A186113-83A8-4E8B-8E03-2645C75F461B}" type="pres">
      <dgm:prSet presAssocID="{0A205DAD-1E37-47F3-BA0B-19AA4FFBFC34}" presName="triangle4" presStyleLbl="node1" presStyleIdx="3" presStyleCnt="4">
        <dgm:presLayoutVars>
          <dgm:bulletEnabled val="1"/>
        </dgm:presLayoutVars>
      </dgm:prSet>
      <dgm:spPr/>
    </dgm:pt>
  </dgm:ptLst>
  <dgm:cxnLst>
    <dgm:cxn modelId="{8B24620F-35CE-4E98-BE58-BB59934B12C4}" type="presOf" srcId="{0A205DAD-1E37-47F3-BA0B-19AA4FFBFC34}" destId="{1B713686-3CEF-4CD2-B327-A4716CDCE2CF}" srcOrd="0" destOrd="0" presId="urn:microsoft.com/office/officeart/2005/8/layout/pyramid4"/>
    <dgm:cxn modelId="{9922DB18-195D-4322-95B7-96E1A929F71F}" srcId="{0A205DAD-1E37-47F3-BA0B-19AA4FFBFC34}" destId="{28175CBD-1899-4C44-A0D8-B5B8871A5788}" srcOrd="0" destOrd="0" parTransId="{A71DE8C7-7B2A-463E-AFF1-E0CA66ED9078}" sibTransId="{995F6ECC-C653-46D5-991D-9455A873899E}"/>
    <dgm:cxn modelId="{CCEB773A-FFBD-4B48-90E2-3BAEFCC38F30}" type="presOf" srcId="{BEE11BE2-EED1-461B-A900-75DB4C4E2876}" destId="{C1902D40-26E9-4598-8033-D3C09574304F}" srcOrd="0" destOrd="0" presId="urn:microsoft.com/office/officeart/2005/8/layout/pyramid4"/>
    <dgm:cxn modelId="{9DA3B35C-644D-48EF-BD49-0DD7EAC2AE9D}" srcId="{0A205DAD-1E37-47F3-BA0B-19AA4FFBFC34}" destId="{BEE11BE2-EED1-461B-A900-75DB4C4E2876}" srcOrd="1" destOrd="0" parTransId="{809423FF-066A-467D-A657-C66A54F4920E}" sibTransId="{38064653-37D4-4BB3-979E-8525815E191B}"/>
    <dgm:cxn modelId="{4E999B4B-4768-458B-9AA4-CD89D4F74DE6}" srcId="{0A205DAD-1E37-47F3-BA0B-19AA4FFBFC34}" destId="{D5C17C95-AB98-4F9E-97FC-D6FDAD40CC30}" srcOrd="2" destOrd="0" parTransId="{CE419A27-3F0A-4C5A-9CEA-676857DF59FF}" sibTransId="{4409ED77-94FF-4B43-A8AF-862F8CFF8133}"/>
    <dgm:cxn modelId="{81337655-1AF1-4C65-BD21-3D6E472D2BE1}" type="presOf" srcId="{FB6F1FB7-E984-44C9-8B5C-1ABDA1C1EC72}" destId="{8A186113-83A8-4E8B-8E03-2645C75F461B}" srcOrd="0" destOrd="0" presId="urn:microsoft.com/office/officeart/2005/8/layout/pyramid4"/>
    <dgm:cxn modelId="{7BE2F2C7-4820-491F-A7A2-2A6563642082}" srcId="{0A205DAD-1E37-47F3-BA0B-19AA4FFBFC34}" destId="{FB6F1FB7-E984-44C9-8B5C-1ABDA1C1EC72}" srcOrd="3" destOrd="0" parTransId="{AEB6FB2C-E554-4C35-8CEA-83D03DC589BA}" sibTransId="{74F43640-E712-4700-B686-6A12A799911D}"/>
    <dgm:cxn modelId="{B8C23AD9-2C63-44E1-B7EB-688453B02B7E}" type="presOf" srcId="{D5C17C95-AB98-4F9E-97FC-D6FDAD40CC30}" destId="{2E7C8ABB-CEC3-4ECF-A2A9-79B81AA05817}" srcOrd="0" destOrd="0" presId="urn:microsoft.com/office/officeart/2005/8/layout/pyramid4"/>
    <dgm:cxn modelId="{CD31DBE6-BB33-4B97-A93B-D7A1C641C94F}" type="presOf" srcId="{28175CBD-1899-4C44-A0D8-B5B8871A5788}" destId="{FBAC5D0D-3E57-4C88-A920-99A0E5C481CE}" srcOrd="0" destOrd="0" presId="urn:microsoft.com/office/officeart/2005/8/layout/pyramid4"/>
    <dgm:cxn modelId="{8232E6F6-1425-4AE6-975B-7E653AF20FE2}" type="presParOf" srcId="{1B713686-3CEF-4CD2-B327-A4716CDCE2CF}" destId="{FBAC5D0D-3E57-4C88-A920-99A0E5C481CE}" srcOrd="0" destOrd="0" presId="urn:microsoft.com/office/officeart/2005/8/layout/pyramid4"/>
    <dgm:cxn modelId="{7E2758D7-9DEA-4EF8-AAED-54D36B6CDA52}" type="presParOf" srcId="{1B713686-3CEF-4CD2-B327-A4716CDCE2CF}" destId="{C1902D40-26E9-4598-8033-D3C09574304F}" srcOrd="1" destOrd="0" presId="urn:microsoft.com/office/officeart/2005/8/layout/pyramid4"/>
    <dgm:cxn modelId="{F08251E7-52CF-40CE-94F7-A5621E16C052}" type="presParOf" srcId="{1B713686-3CEF-4CD2-B327-A4716CDCE2CF}" destId="{2E7C8ABB-CEC3-4ECF-A2A9-79B81AA05817}" srcOrd="2" destOrd="0" presId="urn:microsoft.com/office/officeart/2005/8/layout/pyramid4"/>
    <dgm:cxn modelId="{2434B42C-4452-4C72-8E2D-E88CEC10FB42}" type="presParOf" srcId="{1B713686-3CEF-4CD2-B327-A4716CDCE2CF}" destId="{8A186113-83A8-4E8B-8E03-2645C75F461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205DAD-1E37-47F3-BA0B-19AA4FFBFC34}"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28175CBD-1899-4C44-A0D8-B5B8871A5788}">
      <dgm:prSet phldrT="[Text]"/>
      <dgm:spPr>
        <a:solidFill>
          <a:srgbClr val="0070C0"/>
        </a:solidFill>
      </dgm:spPr>
      <dgm:t>
        <a:bodyPr/>
        <a:lstStyle/>
        <a:p>
          <a:r>
            <a:rPr lang="en-US" dirty="0"/>
            <a:t>Availability</a:t>
          </a:r>
        </a:p>
      </dgm:t>
    </dgm:pt>
    <dgm:pt modelId="{A71DE8C7-7B2A-463E-AFF1-E0CA66ED9078}" type="parTrans" cxnId="{9922DB18-195D-4322-95B7-96E1A929F71F}">
      <dgm:prSet/>
      <dgm:spPr/>
      <dgm:t>
        <a:bodyPr/>
        <a:lstStyle/>
        <a:p>
          <a:endParaRPr lang="en-US"/>
        </a:p>
      </dgm:t>
    </dgm:pt>
    <dgm:pt modelId="{995F6ECC-C653-46D5-991D-9455A873899E}" type="sibTrans" cxnId="{9922DB18-195D-4322-95B7-96E1A929F71F}">
      <dgm:prSet/>
      <dgm:spPr/>
      <dgm:t>
        <a:bodyPr/>
        <a:lstStyle/>
        <a:p>
          <a:endParaRPr lang="en-US"/>
        </a:p>
      </dgm:t>
    </dgm:pt>
    <dgm:pt modelId="{BEE11BE2-EED1-461B-A900-75DB4C4E2876}">
      <dgm:prSet phldrT="[Text]"/>
      <dgm:spPr>
        <a:solidFill>
          <a:srgbClr val="FF0000"/>
        </a:solidFill>
      </dgm:spPr>
      <dgm:t>
        <a:bodyPr/>
        <a:lstStyle/>
        <a:p>
          <a:r>
            <a:rPr lang="en-US" dirty="0"/>
            <a:t>Confidentiality</a:t>
          </a:r>
        </a:p>
      </dgm:t>
    </dgm:pt>
    <dgm:pt modelId="{809423FF-066A-467D-A657-C66A54F4920E}" type="parTrans" cxnId="{9DA3B35C-644D-48EF-BD49-0DD7EAC2AE9D}">
      <dgm:prSet/>
      <dgm:spPr/>
      <dgm:t>
        <a:bodyPr/>
        <a:lstStyle/>
        <a:p>
          <a:endParaRPr lang="en-US"/>
        </a:p>
      </dgm:t>
    </dgm:pt>
    <dgm:pt modelId="{38064653-37D4-4BB3-979E-8525815E191B}" type="sibTrans" cxnId="{9DA3B35C-644D-48EF-BD49-0DD7EAC2AE9D}">
      <dgm:prSet/>
      <dgm:spPr/>
      <dgm:t>
        <a:bodyPr/>
        <a:lstStyle/>
        <a:p>
          <a:endParaRPr lang="en-US"/>
        </a:p>
      </dgm:t>
    </dgm:pt>
    <dgm:pt modelId="{D5C17C95-AB98-4F9E-97FC-D6FDAD40CC30}">
      <dgm:prSet phldrT="[Text]" custT="1"/>
      <dgm:spPr>
        <a:solidFill>
          <a:schemeClr val="bg1"/>
        </a:solidFill>
      </dgm:spPr>
      <dgm:t>
        <a:bodyPr/>
        <a:lstStyle/>
        <a:p>
          <a:r>
            <a:rPr lang="en-US" sz="1100" b="1" dirty="0">
              <a:solidFill>
                <a:schemeClr val="tx1"/>
              </a:solidFill>
            </a:rPr>
            <a:t>Information Security</a:t>
          </a:r>
        </a:p>
      </dgm:t>
    </dgm:pt>
    <dgm:pt modelId="{CE419A27-3F0A-4C5A-9CEA-676857DF59FF}" type="parTrans" cxnId="{4E999B4B-4768-458B-9AA4-CD89D4F74DE6}">
      <dgm:prSet/>
      <dgm:spPr/>
      <dgm:t>
        <a:bodyPr/>
        <a:lstStyle/>
        <a:p>
          <a:endParaRPr lang="en-US"/>
        </a:p>
      </dgm:t>
    </dgm:pt>
    <dgm:pt modelId="{4409ED77-94FF-4B43-A8AF-862F8CFF8133}" type="sibTrans" cxnId="{4E999B4B-4768-458B-9AA4-CD89D4F74DE6}">
      <dgm:prSet/>
      <dgm:spPr/>
      <dgm:t>
        <a:bodyPr/>
        <a:lstStyle/>
        <a:p>
          <a:endParaRPr lang="en-US"/>
        </a:p>
      </dgm:t>
    </dgm:pt>
    <dgm:pt modelId="{FB6F1FB7-E984-44C9-8B5C-1ABDA1C1EC72}">
      <dgm:prSet phldrT="[Text]"/>
      <dgm:spPr>
        <a:solidFill>
          <a:srgbClr val="00B050"/>
        </a:solidFill>
      </dgm:spPr>
      <dgm:t>
        <a:bodyPr/>
        <a:lstStyle/>
        <a:p>
          <a:r>
            <a:rPr lang="en-US" dirty="0"/>
            <a:t>Integrity</a:t>
          </a:r>
        </a:p>
      </dgm:t>
    </dgm:pt>
    <dgm:pt modelId="{AEB6FB2C-E554-4C35-8CEA-83D03DC589BA}" type="parTrans" cxnId="{7BE2F2C7-4820-491F-A7A2-2A6563642082}">
      <dgm:prSet/>
      <dgm:spPr/>
      <dgm:t>
        <a:bodyPr/>
        <a:lstStyle/>
        <a:p>
          <a:endParaRPr lang="en-US"/>
        </a:p>
      </dgm:t>
    </dgm:pt>
    <dgm:pt modelId="{74F43640-E712-4700-B686-6A12A799911D}" type="sibTrans" cxnId="{7BE2F2C7-4820-491F-A7A2-2A6563642082}">
      <dgm:prSet/>
      <dgm:spPr/>
      <dgm:t>
        <a:bodyPr/>
        <a:lstStyle/>
        <a:p>
          <a:endParaRPr lang="en-US"/>
        </a:p>
      </dgm:t>
    </dgm:pt>
    <dgm:pt modelId="{1B713686-3CEF-4CD2-B327-A4716CDCE2CF}" type="pres">
      <dgm:prSet presAssocID="{0A205DAD-1E37-47F3-BA0B-19AA4FFBFC34}" presName="compositeShape" presStyleCnt="0">
        <dgm:presLayoutVars>
          <dgm:chMax val="9"/>
          <dgm:dir/>
          <dgm:resizeHandles val="exact"/>
        </dgm:presLayoutVars>
      </dgm:prSet>
      <dgm:spPr/>
    </dgm:pt>
    <dgm:pt modelId="{FBAC5D0D-3E57-4C88-A920-99A0E5C481CE}" type="pres">
      <dgm:prSet presAssocID="{0A205DAD-1E37-47F3-BA0B-19AA4FFBFC34}" presName="triangle1" presStyleLbl="node1" presStyleIdx="0" presStyleCnt="4">
        <dgm:presLayoutVars>
          <dgm:bulletEnabled val="1"/>
        </dgm:presLayoutVars>
      </dgm:prSet>
      <dgm:spPr/>
    </dgm:pt>
    <dgm:pt modelId="{C1902D40-26E9-4598-8033-D3C09574304F}" type="pres">
      <dgm:prSet presAssocID="{0A205DAD-1E37-47F3-BA0B-19AA4FFBFC34}" presName="triangle2" presStyleLbl="node1" presStyleIdx="1" presStyleCnt="4">
        <dgm:presLayoutVars>
          <dgm:bulletEnabled val="1"/>
        </dgm:presLayoutVars>
      </dgm:prSet>
      <dgm:spPr/>
    </dgm:pt>
    <dgm:pt modelId="{2E7C8ABB-CEC3-4ECF-A2A9-79B81AA05817}" type="pres">
      <dgm:prSet presAssocID="{0A205DAD-1E37-47F3-BA0B-19AA4FFBFC34}" presName="triangle3" presStyleLbl="node1" presStyleIdx="2" presStyleCnt="4">
        <dgm:presLayoutVars>
          <dgm:bulletEnabled val="1"/>
        </dgm:presLayoutVars>
      </dgm:prSet>
      <dgm:spPr/>
    </dgm:pt>
    <dgm:pt modelId="{8A186113-83A8-4E8B-8E03-2645C75F461B}" type="pres">
      <dgm:prSet presAssocID="{0A205DAD-1E37-47F3-BA0B-19AA4FFBFC34}" presName="triangle4" presStyleLbl="node1" presStyleIdx="3" presStyleCnt="4">
        <dgm:presLayoutVars>
          <dgm:bulletEnabled val="1"/>
        </dgm:presLayoutVars>
      </dgm:prSet>
      <dgm:spPr/>
    </dgm:pt>
  </dgm:ptLst>
  <dgm:cxnLst>
    <dgm:cxn modelId="{8B24620F-35CE-4E98-BE58-BB59934B12C4}" type="presOf" srcId="{0A205DAD-1E37-47F3-BA0B-19AA4FFBFC34}" destId="{1B713686-3CEF-4CD2-B327-A4716CDCE2CF}" srcOrd="0" destOrd="0" presId="urn:microsoft.com/office/officeart/2005/8/layout/pyramid4"/>
    <dgm:cxn modelId="{9922DB18-195D-4322-95B7-96E1A929F71F}" srcId="{0A205DAD-1E37-47F3-BA0B-19AA4FFBFC34}" destId="{28175CBD-1899-4C44-A0D8-B5B8871A5788}" srcOrd="0" destOrd="0" parTransId="{A71DE8C7-7B2A-463E-AFF1-E0CA66ED9078}" sibTransId="{995F6ECC-C653-46D5-991D-9455A873899E}"/>
    <dgm:cxn modelId="{CCEB773A-FFBD-4B48-90E2-3BAEFCC38F30}" type="presOf" srcId="{BEE11BE2-EED1-461B-A900-75DB4C4E2876}" destId="{C1902D40-26E9-4598-8033-D3C09574304F}" srcOrd="0" destOrd="0" presId="urn:microsoft.com/office/officeart/2005/8/layout/pyramid4"/>
    <dgm:cxn modelId="{9DA3B35C-644D-48EF-BD49-0DD7EAC2AE9D}" srcId="{0A205DAD-1E37-47F3-BA0B-19AA4FFBFC34}" destId="{BEE11BE2-EED1-461B-A900-75DB4C4E2876}" srcOrd="1" destOrd="0" parTransId="{809423FF-066A-467D-A657-C66A54F4920E}" sibTransId="{38064653-37D4-4BB3-979E-8525815E191B}"/>
    <dgm:cxn modelId="{4E999B4B-4768-458B-9AA4-CD89D4F74DE6}" srcId="{0A205DAD-1E37-47F3-BA0B-19AA4FFBFC34}" destId="{D5C17C95-AB98-4F9E-97FC-D6FDAD40CC30}" srcOrd="2" destOrd="0" parTransId="{CE419A27-3F0A-4C5A-9CEA-676857DF59FF}" sibTransId="{4409ED77-94FF-4B43-A8AF-862F8CFF8133}"/>
    <dgm:cxn modelId="{81337655-1AF1-4C65-BD21-3D6E472D2BE1}" type="presOf" srcId="{FB6F1FB7-E984-44C9-8B5C-1ABDA1C1EC72}" destId="{8A186113-83A8-4E8B-8E03-2645C75F461B}" srcOrd="0" destOrd="0" presId="urn:microsoft.com/office/officeart/2005/8/layout/pyramid4"/>
    <dgm:cxn modelId="{7BE2F2C7-4820-491F-A7A2-2A6563642082}" srcId="{0A205DAD-1E37-47F3-BA0B-19AA4FFBFC34}" destId="{FB6F1FB7-E984-44C9-8B5C-1ABDA1C1EC72}" srcOrd="3" destOrd="0" parTransId="{AEB6FB2C-E554-4C35-8CEA-83D03DC589BA}" sibTransId="{74F43640-E712-4700-B686-6A12A799911D}"/>
    <dgm:cxn modelId="{B8C23AD9-2C63-44E1-B7EB-688453B02B7E}" type="presOf" srcId="{D5C17C95-AB98-4F9E-97FC-D6FDAD40CC30}" destId="{2E7C8ABB-CEC3-4ECF-A2A9-79B81AA05817}" srcOrd="0" destOrd="0" presId="urn:microsoft.com/office/officeart/2005/8/layout/pyramid4"/>
    <dgm:cxn modelId="{CD31DBE6-BB33-4B97-A93B-D7A1C641C94F}" type="presOf" srcId="{28175CBD-1899-4C44-A0D8-B5B8871A5788}" destId="{FBAC5D0D-3E57-4C88-A920-99A0E5C481CE}" srcOrd="0" destOrd="0" presId="urn:microsoft.com/office/officeart/2005/8/layout/pyramid4"/>
    <dgm:cxn modelId="{8232E6F6-1425-4AE6-975B-7E653AF20FE2}" type="presParOf" srcId="{1B713686-3CEF-4CD2-B327-A4716CDCE2CF}" destId="{FBAC5D0D-3E57-4C88-A920-99A0E5C481CE}" srcOrd="0" destOrd="0" presId="urn:microsoft.com/office/officeart/2005/8/layout/pyramid4"/>
    <dgm:cxn modelId="{7E2758D7-9DEA-4EF8-AAED-54D36B6CDA52}" type="presParOf" srcId="{1B713686-3CEF-4CD2-B327-A4716CDCE2CF}" destId="{C1902D40-26E9-4598-8033-D3C09574304F}" srcOrd="1" destOrd="0" presId="urn:microsoft.com/office/officeart/2005/8/layout/pyramid4"/>
    <dgm:cxn modelId="{F08251E7-52CF-40CE-94F7-A5621E16C052}" type="presParOf" srcId="{1B713686-3CEF-4CD2-B327-A4716CDCE2CF}" destId="{2E7C8ABB-CEC3-4ECF-A2A9-79B81AA05817}" srcOrd="2" destOrd="0" presId="urn:microsoft.com/office/officeart/2005/8/layout/pyramid4"/>
    <dgm:cxn modelId="{2434B42C-4452-4C72-8E2D-E88CEC10FB42}" type="presParOf" srcId="{1B713686-3CEF-4CD2-B327-A4716CDCE2CF}" destId="{8A186113-83A8-4E8B-8E03-2645C75F461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57415-11F1-4DA2-A51E-51EA73538B9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6639DF9-F145-4EA2-9A2F-468E89FB5DDA}">
      <dgm:prSet phldrT="[Text]"/>
      <dgm:spPr/>
      <dgm:t>
        <a:bodyPr/>
        <a:lstStyle/>
        <a:p>
          <a:r>
            <a:rPr lang="en-US" dirty="0"/>
            <a:t>Asset Valuation</a:t>
          </a:r>
        </a:p>
      </dgm:t>
    </dgm:pt>
    <dgm:pt modelId="{07A02974-D7A8-42C6-9A13-FCC005F3BDCB}" type="parTrans" cxnId="{9BA572AF-AD0F-4E62-8FA7-31E9CA1B2B36}">
      <dgm:prSet/>
      <dgm:spPr/>
      <dgm:t>
        <a:bodyPr/>
        <a:lstStyle/>
        <a:p>
          <a:endParaRPr lang="en-US"/>
        </a:p>
      </dgm:t>
    </dgm:pt>
    <dgm:pt modelId="{8E9D58E7-A2B7-4119-AC02-0A62F2033678}" type="sibTrans" cxnId="{9BA572AF-AD0F-4E62-8FA7-31E9CA1B2B36}">
      <dgm:prSet/>
      <dgm:spPr/>
      <dgm:t>
        <a:bodyPr/>
        <a:lstStyle/>
        <a:p>
          <a:endParaRPr lang="en-US"/>
        </a:p>
      </dgm:t>
    </dgm:pt>
    <dgm:pt modelId="{55E90ECE-63E3-48E4-A732-39EFD6FF11B9}">
      <dgm:prSet phldrT="[Text]"/>
      <dgm:spPr/>
      <dgm:t>
        <a:bodyPr/>
        <a:lstStyle/>
        <a:p>
          <a:r>
            <a:rPr lang="en-US" dirty="0"/>
            <a:t>Asset Discovery</a:t>
          </a:r>
        </a:p>
      </dgm:t>
    </dgm:pt>
    <dgm:pt modelId="{BB97DE98-E1CB-4E05-9BF7-FE077ED33F42}" type="parTrans" cxnId="{C7268149-D9B5-4916-9C9A-4AE764CD7BA1}">
      <dgm:prSet/>
      <dgm:spPr/>
      <dgm:t>
        <a:bodyPr/>
        <a:lstStyle/>
        <a:p>
          <a:endParaRPr lang="en-US"/>
        </a:p>
      </dgm:t>
    </dgm:pt>
    <dgm:pt modelId="{D44196B4-6EBE-4731-B47C-5DE44CDF76DE}" type="sibTrans" cxnId="{C7268149-D9B5-4916-9C9A-4AE764CD7BA1}">
      <dgm:prSet/>
      <dgm:spPr/>
      <dgm:t>
        <a:bodyPr/>
        <a:lstStyle/>
        <a:p>
          <a:endParaRPr lang="en-US"/>
        </a:p>
      </dgm:t>
    </dgm:pt>
    <dgm:pt modelId="{CE1E4AF1-2725-4E36-829D-27AC3C19C560}">
      <dgm:prSet phldrT="[Text]"/>
      <dgm:spPr/>
      <dgm:t>
        <a:bodyPr/>
        <a:lstStyle/>
        <a:p>
          <a:r>
            <a:rPr lang="en-US" dirty="0"/>
            <a:t>Asset Valuation</a:t>
          </a:r>
        </a:p>
      </dgm:t>
    </dgm:pt>
    <dgm:pt modelId="{5E8C7823-CB6D-47DC-B077-6DE801A6C98E}" type="parTrans" cxnId="{67B52774-CB18-4B36-B2D1-10C41089B80A}">
      <dgm:prSet/>
      <dgm:spPr/>
      <dgm:t>
        <a:bodyPr/>
        <a:lstStyle/>
        <a:p>
          <a:endParaRPr lang="en-US"/>
        </a:p>
      </dgm:t>
    </dgm:pt>
    <dgm:pt modelId="{F7441584-4CDC-4E2A-89B7-BA31F929F486}" type="sibTrans" cxnId="{67B52774-CB18-4B36-B2D1-10C41089B80A}">
      <dgm:prSet/>
      <dgm:spPr/>
      <dgm:t>
        <a:bodyPr/>
        <a:lstStyle/>
        <a:p>
          <a:endParaRPr lang="en-US"/>
        </a:p>
      </dgm:t>
    </dgm:pt>
    <dgm:pt modelId="{C5F10C2E-6A7D-4BDF-9D00-6FEFE1B0305A}">
      <dgm:prSet phldrT="[Text]"/>
      <dgm:spPr/>
      <dgm:t>
        <a:bodyPr/>
        <a:lstStyle/>
        <a:p>
          <a:r>
            <a:rPr lang="en-US" dirty="0"/>
            <a:t>Risk Treatment Options</a:t>
          </a:r>
        </a:p>
      </dgm:t>
    </dgm:pt>
    <dgm:pt modelId="{9CBF2038-F2D9-47B7-824F-E3C8E14E2EB6}" type="parTrans" cxnId="{85E44873-372B-4FC3-AD17-B5B8CFBF6479}">
      <dgm:prSet/>
      <dgm:spPr/>
      <dgm:t>
        <a:bodyPr/>
        <a:lstStyle/>
        <a:p>
          <a:endParaRPr lang="en-US"/>
        </a:p>
      </dgm:t>
    </dgm:pt>
    <dgm:pt modelId="{D85A2807-7700-47C2-B4F3-52B4824E6D84}" type="sibTrans" cxnId="{85E44873-372B-4FC3-AD17-B5B8CFBF6479}">
      <dgm:prSet/>
      <dgm:spPr/>
      <dgm:t>
        <a:bodyPr/>
        <a:lstStyle/>
        <a:p>
          <a:endParaRPr lang="en-US"/>
        </a:p>
      </dgm:t>
    </dgm:pt>
    <dgm:pt modelId="{58F09024-587C-41DD-BA83-0EB5C2C2F662}">
      <dgm:prSet phldrT="[Text]"/>
      <dgm:spPr/>
      <dgm:t>
        <a:bodyPr/>
        <a:lstStyle/>
        <a:p>
          <a:r>
            <a:rPr lang="en-US" dirty="0"/>
            <a:t>Mitigate Risk to acceptable risk appetite levels for the business</a:t>
          </a:r>
        </a:p>
      </dgm:t>
    </dgm:pt>
    <dgm:pt modelId="{85DF9F34-0A56-4753-B51D-EAB66A52AC6C}" type="parTrans" cxnId="{041CDC59-B804-46C3-AA05-CC15E365F2B4}">
      <dgm:prSet/>
      <dgm:spPr/>
      <dgm:t>
        <a:bodyPr/>
        <a:lstStyle/>
        <a:p>
          <a:endParaRPr lang="en-US"/>
        </a:p>
      </dgm:t>
    </dgm:pt>
    <dgm:pt modelId="{046F81C2-C12A-4B4F-AF86-D7EAE6A49119}" type="sibTrans" cxnId="{041CDC59-B804-46C3-AA05-CC15E365F2B4}">
      <dgm:prSet/>
      <dgm:spPr/>
      <dgm:t>
        <a:bodyPr/>
        <a:lstStyle/>
        <a:p>
          <a:endParaRPr lang="en-US"/>
        </a:p>
      </dgm:t>
    </dgm:pt>
    <dgm:pt modelId="{26C4AD67-C62D-4512-AB49-41DCB151CF04}">
      <dgm:prSet phldrT="[Text]"/>
      <dgm:spPr/>
      <dgm:t>
        <a:bodyPr/>
        <a:lstStyle/>
        <a:p>
          <a:r>
            <a:rPr lang="en-US" dirty="0"/>
            <a:t>Cyber Insurance</a:t>
          </a:r>
        </a:p>
      </dgm:t>
    </dgm:pt>
    <dgm:pt modelId="{56D31644-E89B-4D0E-9BDE-7150C5E8E1D7}" type="parTrans" cxnId="{4DC1DE0E-76A5-44C5-AA66-548393E7AA01}">
      <dgm:prSet/>
      <dgm:spPr/>
      <dgm:t>
        <a:bodyPr/>
        <a:lstStyle/>
        <a:p>
          <a:endParaRPr lang="en-US"/>
        </a:p>
      </dgm:t>
    </dgm:pt>
    <dgm:pt modelId="{405CFB96-1F36-4DBE-8C6D-78F675C0AFEB}" type="sibTrans" cxnId="{4DC1DE0E-76A5-44C5-AA66-548393E7AA01}">
      <dgm:prSet/>
      <dgm:spPr/>
      <dgm:t>
        <a:bodyPr/>
        <a:lstStyle/>
        <a:p>
          <a:endParaRPr lang="en-US"/>
        </a:p>
      </dgm:t>
    </dgm:pt>
    <dgm:pt modelId="{3181B3F4-4ABE-434F-8DE9-2EF22B497C0B}">
      <dgm:prSet phldrT="[Text]"/>
      <dgm:spPr/>
      <dgm:t>
        <a:bodyPr/>
        <a:lstStyle/>
        <a:p>
          <a:r>
            <a:rPr lang="en-US" dirty="0"/>
            <a:t>Security Controls applied should not exceed value of asset.</a:t>
          </a:r>
        </a:p>
      </dgm:t>
    </dgm:pt>
    <dgm:pt modelId="{11C0BE32-2B62-4A14-AE6B-803676675C24}" type="parTrans" cxnId="{94459507-AA71-4440-B76D-9B1E5C7889D7}">
      <dgm:prSet/>
      <dgm:spPr/>
      <dgm:t>
        <a:bodyPr/>
        <a:lstStyle/>
        <a:p>
          <a:endParaRPr lang="en-US"/>
        </a:p>
      </dgm:t>
    </dgm:pt>
    <dgm:pt modelId="{DCDEAB60-BC65-4294-A30A-D5488FFD06AF}" type="sibTrans" cxnId="{94459507-AA71-4440-B76D-9B1E5C7889D7}">
      <dgm:prSet/>
      <dgm:spPr/>
      <dgm:t>
        <a:bodyPr/>
        <a:lstStyle/>
        <a:p>
          <a:endParaRPr lang="en-US"/>
        </a:p>
      </dgm:t>
    </dgm:pt>
    <dgm:pt modelId="{BCEC7EC0-07E9-408A-98EE-96AF2896C372}">
      <dgm:prSet phldrT="[Text]"/>
      <dgm:spPr/>
      <dgm:t>
        <a:bodyPr/>
        <a:lstStyle/>
        <a:p>
          <a:r>
            <a:rPr lang="en-US" dirty="0"/>
            <a:t>Use Cyber Insurance to cover the total asset value to the business. Ask the Data Owner for asset valuation.</a:t>
          </a:r>
        </a:p>
      </dgm:t>
    </dgm:pt>
    <dgm:pt modelId="{E43F1489-7D2B-477C-A966-C1A272C0ACDF}" type="parTrans" cxnId="{62FFD6D6-4202-4689-82FB-813836E53A74}">
      <dgm:prSet/>
      <dgm:spPr/>
      <dgm:t>
        <a:bodyPr/>
        <a:lstStyle/>
        <a:p>
          <a:endParaRPr lang="en-US"/>
        </a:p>
      </dgm:t>
    </dgm:pt>
    <dgm:pt modelId="{560F3D12-15DE-426B-B104-A27E78E983DA}" type="sibTrans" cxnId="{62FFD6D6-4202-4689-82FB-813836E53A74}">
      <dgm:prSet/>
      <dgm:spPr/>
      <dgm:t>
        <a:bodyPr/>
        <a:lstStyle/>
        <a:p>
          <a:endParaRPr lang="en-US"/>
        </a:p>
      </dgm:t>
    </dgm:pt>
    <dgm:pt modelId="{38CC02DD-9AC9-49B3-BE99-A72143341B7F}">
      <dgm:prSet phldrT="[Text]"/>
      <dgm:spPr/>
      <dgm:t>
        <a:bodyPr/>
        <a:lstStyle/>
        <a:p>
          <a:r>
            <a:rPr lang="en-US" dirty="0"/>
            <a:t>Asset Identification</a:t>
          </a:r>
        </a:p>
      </dgm:t>
    </dgm:pt>
    <dgm:pt modelId="{4B2DFFFA-B1B9-42E0-966A-8032FCF36A1C}" type="parTrans" cxnId="{E3C40758-6378-4435-9438-5B573598C76D}">
      <dgm:prSet/>
      <dgm:spPr/>
      <dgm:t>
        <a:bodyPr/>
        <a:lstStyle/>
        <a:p>
          <a:endParaRPr lang="en-US"/>
        </a:p>
      </dgm:t>
    </dgm:pt>
    <dgm:pt modelId="{8610E2D5-0034-4E1D-8BE9-146E391EA6F1}" type="sibTrans" cxnId="{E3C40758-6378-4435-9438-5B573598C76D}">
      <dgm:prSet/>
      <dgm:spPr/>
      <dgm:t>
        <a:bodyPr/>
        <a:lstStyle/>
        <a:p>
          <a:endParaRPr lang="en-US"/>
        </a:p>
      </dgm:t>
    </dgm:pt>
    <dgm:pt modelId="{E64A36AB-D95B-47B1-B014-B50DBFF7F30A}">
      <dgm:prSet phldrT="[Text]"/>
      <dgm:spPr/>
      <dgm:t>
        <a:bodyPr/>
        <a:lstStyle/>
        <a:p>
          <a:r>
            <a:rPr lang="en-US" dirty="0"/>
            <a:t>Accept the residual risk, or further mitigate, or transfer risk to a cyber liability insurance policy</a:t>
          </a:r>
        </a:p>
      </dgm:t>
    </dgm:pt>
    <dgm:pt modelId="{E879E098-7094-46C0-B2F0-443B6AA28F29}" type="parTrans" cxnId="{C9050C44-976E-4090-AEA4-90D10FF8CDD1}">
      <dgm:prSet/>
      <dgm:spPr/>
      <dgm:t>
        <a:bodyPr/>
        <a:lstStyle/>
        <a:p>
          <a:endParaRPr lang="en-US"/>
        </a:p>
      </dgm:t>
    </dgm:pt>
    <dgm:pt modelId="{07B3C152-C48D-4AF3-A69C-FC62C994B15B}" type="sibTrans" cxnId="{C9050C44-976E-4090-AEA4-90D10FF8CDD1}">
      <dgm:prSet/>
      <dgm:spPr/>
      <dgm:t>
        <a:bodyPr/>
        <a:lstStyle/>
        <a:p>
          <a:endParaRPr lang="en-US"/>
        </a:p>
      </dgm:t>
    </dgm:pt>
    <dgm:pt modelId="{5866565C-2550-4CFF-9AAE-4FD7F780A5D5}">
      <dgm:prSet phldrT="[Text]"/>
      <dgm:spPr/>
      <dgm:t>
        <a:bodyPr/>
        <a:lstStyle/>
        <a:p>
          <a:r>
            <a:rPr lang="en-US" dirty="0"/>
            <a:t>Asset Data Classification </a:t>
          </a:r>
        </a:p>
      </dgm:t>
    </dgm:pt>
    <dgm:pt modelId="{352BA65A-926D-419C-9A4A-3A77355C8D6B}" type="parTrans" cxnId="{DF672004-A3D2-4096-8B2D-AA28BE162ECB}">
      <dgm:prSet/>
      <dgm:spPr/>
      <dgm:t>
        <a:bodyPr/>
        <a:lstStyle/>
        <a:p>
          <a:endParaRPr lang="en-US"/>
        </a:p>
      </dgm:t>
    </dgm:pt>
    <dgm:pt modelId="{4F941344-C5E0-416E-A268-9384F68D9142}" type="sibTrans" cxnId="{DF672004-A3D2-4096-8B2D-AA28BE162ECB}">
      <dgm:prSet/>
      <dgm:spPr/>
      <dgm:t>
        <a:bodyPr/>
        <a:lstStyle/>
        <a:p>
          <a:endParaRPr lang="en-US"/>
        </a:p>
      </dgm:t>
    </dgm:pt>
    <dgm:pt modelId="{8816C27D-672C-419A-B07F-F8D7FB0EEB94}" type="pres">
      <dgm:prSet presAssocID="{13E57415-11F1-4DA2-A51E-51EA73538B91}" presName="linearFlow" presStyleCnt="0">
        <dgm:presLayoutVars>
          <dgm:dir/>
          <dgm:animLvl val="lvl"/>
          <dgm:resizeHandles val="exact"/>
        </dgm:presLayoutVars>
      </dgm:prSet>
      <dgm:spPr/>
    </dgm:pt>
    <dgm:pt modelId="{A0C782C8-E5CD-41D6-8A8C-55F3707D258E}" type="pres">
      <dgm:prSet presAssocID="{D6639DF9-F145-4EA2-9A2F-468E89FB5DDA}" presName="composite" presStyleCnt="0"/>
      <dgm:spPr/>
    </dgm:pt>
    <dgm:pt modelId="{87D2FF48-BAE4-4067-A888-6C19C52DB3BB}" type="pres">
      <dgm:prSet presAssocID="{D6639DF9-F145-4EA2-9A2F-468E89FB5DDA}" presName="parentText" presStyleLbl="alignNode1" presStyleIdx="0" presStyleCnt="3">
        <dgm:presLayoutVars>
          <dgm:chMax val="1"/>
          <dgm:bulletEnabled val="1"/>
        </dgm:presLayoutVars>
      </dgm:prSet>
      <dgm:spPr/>
    </dgm:pt>
    <dgm:pt modelId="{E9B6523F-D6AC-4E3C-8538-667A0FE841B1}" type="pres">
      <dgm:prSet presAssocID="{D6639DF9-F145-4EA2-9A2F-468E89FB5DDA}" presName="descendantText" presStyleLbl="alignAcc1" presStyleIdx="0" presStyleCnt="3">
        <dgm:presLayoutVars>
          <dgm:bulletEnabled val="1"/>
        </dgm:presLayoutVars>
      </dgm:prSet>
      <dgm:spPr/>
    </dgm:pt>
    <dgm:pt modelId="{1115F0F5-BF38-47E9-95BC-719F3D3D22C1}" type="pres">
      <dgm:prSet presAssocID="{8E9D58E7-A2B7-4119-AC02-0A62F2033678}" presName="sp" presStyleCnt="0"/>
      <dgm:spPr/>
    </dgm:pt>
    <dgm:pt modelId="{361170EF-B9D3-499B-8615-0E0121FD9186}" type="pres">
      <dgm:prSet presAssocID="{C5F10C2E-6A7D-4BDF-9D00-6FEFE1B0305A}" presName="composite" presStyleCnt="0"/>
      <dgm:spPr/>
    </dgm:pt>
    <dgm:pt modelId="{9E218FB3-698B-4EDC-A57E-6704EB87D23D}" type="pres">
      <dgm:prSet presAssocID="{C5F10C2E-6A7D-4BDF-9D00-6FEFE1B0305A}" presName="parentText" presStyleLbl="alignNode1" presStyleIdx="1" presStyleCnt="3">
        <dgm:presLayoutVars>
          <dgm:chMax val="1"/>
          <dgm:bulletEnabled val="1"/>
        </dgm:presLayoutVars>
      </dgm:prSet>
      <dgm:spPr/>
    </dgm:pt>
    <dgm:pt modelId="{C59DD8DB-C353-4885-9E6E-CA4B80D39CA7}" type="pres">
      <dgm:prSet presAssocID="{C5F10C2E-6A7D-4BDF-9D00-6FEFE1B0305A}" presName="descendantText" presStyleLbl="alignAcc1" presStyleIdx="1" presStyleCnt="3">
        <dgm:presLayoutVars>
          <dgm:bulletEnabled val="1"/>
        </dgm:presLayoutVars>
      </dgm:prSet>
      <dgm:spPr/>
    </dgm:pt>
    <dgm:pt modelId="{E5AE03F0-2C31-4A68-B901-C2A852B7566D}" type="pres">
      <dgm:prSet presAssocID="{D85A2807-7700-47C2-B4F3-52B4824E6D84}" presName="sp" presStyleCnt="0"/>
      <dgm:spPr/>
    </dgm:pt>
    <dgm:pt modelId="{64D3465E-68BD-4191-8EE2-5082E522D3FD}" type="pres">
      <dgm:prSet presAssocID="{26C4AD67-C62D-4512-AB49-41DCB151CF04}" presName="composite" presStyleCnt="0"/>
      <dgm:spPr/>
    </dgm:pt>
    <dgm:pt modelId="{76BA51F6-E76B-4B82-865B-6746FFBF234D}" type="pres">
      <dgm:prSet presAssocID="{26C4AD67-C62D-4512-AB49-41DCB151CF04}" presName="parentText" presStyleLbl="alignNode1" presStyleIdx="2" presStyleCnt="3">
        <dgm:presLayoutVars>
          <dgm:chMax val="1"/>
          <dgm:bulletEnabled val="1"/>
        </dgm:presLayoutVars>
      </dgm:prSet>
      <dgm:spPr/>
    </dgm:pt>
    <dgm:pt modelId="{D8BA1EEB-1DA0-4A6C-A982-D25372535F57}" type="pres">
      <dgm:prSet presAssocID="{26C4AD67-C62D-4512-AB49-41DCB151CF04}" presName="descendantText" presStyleLbl="alignAcc1" presStyleIdx="2" presStyleCnt="3">
        <dgm:presLayoutVars>
          <dgm:bulletEnabled val="1"/>
        </dgm:presLayoutVars>
      </dgm:prSet>
      <dgm:spPr/>
    </dgm:pt>
  </dgm:ptLst>
  <dgm:cxnLst>
    <dgm:cxn modelId="{DF672004-A3D2-4096-8B2D-AA28BE162ECB}" srcId="{D6639DF9-F145-4EA2-9A2F-468E89FB5DDA}" destId="{5866565C-2550-4CFF-9AAE-4FD7F780A5D5}" srcOrd="2" destOrd="0" parTransId="{352BA65A-926D-419C-9A4A-3A77355C8D6B}" sibTransId="{4F941344-C5E0-416E-A268-9384F68D9142}"/>
    <dgm:cxn modelId="{94459507-AA71-4440-B76D-9B1E5C7889D7}" srcId="{26C4AD67-C62D-4512-AB49-41DCB151CF04}" destId="{3181B3F4-4ABE-434F-8DE9-2EF22B497C0B}" srcOrd="0" destOrd="0" parTransId="{11C0BE32-2B62-4A14-AE6B-803676675C24}" sibTransId="{DCDEAB60-BC65-4294-A30A-D5488FFD06AF}"/>
    <dgm:cxn modelId="{4DC1DE0E-76A5-44C5-AA66-548393E7AA01}" srcId="{13E57415-11F1-4DA2-A51E-51EA73538B91}" destId="{26C4AD67-C62D-4512-AB49-41DCB151CF04}" srcOrd="2" destOrd="0" parTransId="{56D31644-E89B-4D0E-9BDE-7150C5E8E1D7}" sibTransId="{405CFB96-1F36-4DBE-8C6D-78F675C0AFEB}"/>
    <dgm:cxn modelId="{5518E012-6D75-445B-8C17-0C369979AAB3}" type="presOf" srcId="{5866565C-2550-4CFF-9AAE-4FD7F780A5D5}" destId="{E9B6523F-D6AC-4E3C-8538-667A0FE841B1}" srcOrd="0" destOrd="2" presId="urn:microsoft.com/office/officeart/2005/8/layout/chevron2"/>
    <dgm:cxn modelId="{F224A32F-4DE9-4AE1-BD45-4B0F54C081F7}" type="presOf" srcId="{D6639DF9-F145-4EA2-9A2F-468E89FB5DDA}" destId="{87D2FF48-BAE4-4067-A888-6C19C52DB3BB}" srcOrd="0" destOrd="0" presId="urn:microsoft.com/office/officeart/2005/8/layout/chevron2"/>
    <dgm:cxn modelId="{C0DEB937-1F96-4C74-951B-5FA7394A8CEE}" type="presOf" srcId="{58F09024-587C-41DD-BA83-0EB5C2C2F662}" destId="{C59DD8DB-C353-4885-9E6E-CA4B80D39CA7}" srcOrd="0" destOrd="0" presId="urn:microsoft.com/office/officeart/2005/8/layout/chevron2"/>
    <dgm:cxn modelId="{D4F8C460-A980-4CB4-AAD8-818B01E02393}" type="presOf" srcId="{26C4AD67-C62D-4512-AB49-41DCB151CF04}" destId="{76BA51F6-E76B-4B82-865B-6746FFBF234D}" srcOrd="0" destOrd="0" presId="urn:microsoft.com/office/officeart/2005/8/layout/chevron2"/>
    <dgm:cxn modelId="{C9050C44-976E-4090-AEA4-90D10FF8CDD1}" srcId="{C5F10C2E-6A7D-4BDF-9D00-6FEFE1B0305A}" destId="{E64A36AB-D95B-47B1-B014-B50DBFF7F30A}" srcOrd="1" destOrd="0" parTransId="{E879E098-7094-46C0-B2F0-443B6AA28F29}" sibTransId="{07B3C152-C48D-4AF3-A69C-FC62C994B15B}"/>
    <dgm:cxn modelId="{C7268149-D9B5-4916-9C9A-4AE764CD7BA1}" srcId="{D6639DF9-F145-4EA2-9A2F-468E89FB5DDA}" destId="{55E90ECE-63E3-48E4-A732-39EFD6FF11B9}" srcOrd="0" destOrd="0" parTransId="{BB97DE98-E1CB-4E05-9BF7-FE077ED33F42}" sibTransId="{D44196B4-6EBE-4731-B47C-5DE44CDF76DE}"/>
    <dgm:cxn modelId="{A2BEF74B-95D5-43B9-ADC0-67148E0BC39F}" type="presOf" srcId="{BCEC7EC0-07E9-408A-98EE-96AF2896C372}" destId="{D8BA1EEB-1DA0-4A6C-A982-D25372535F57}" srcOrd="0" destOrd="1" presId="urn:microsoft.com/office/officeart/2005/8/layout/chevron2"/>
    <dgm:cxn modelId="{27468771-02B3-4E44-B559-18127EB8BFBE}" type="presOf" srcId="{55E90ECE-63E3-48E4-A732-39EFD6FF11B9}" destId="{E9B6523F-D6AC-4E3C-8538-667A0FE841B1}" srcOrd="0" destOrd="0" presId="urn:microsoft.com/office/officeart/2005/8/layout/chevron2"/>
    <dgm:cxn modelId="{E9DF3773-1F09-4B84-9664-EF23655C3F81}" type="presOf" srcId="{E64A36AB-D95B-47B1-B014-B50DBFF7F30A}" destId="{C59DD8DB-C353-4885-9E6E-CA4B80D39CA7}" srcOrd="0" destOrd="1" presId="urn:microsoft.com/office/officeart/2005/8/layout/chevron2"/>
    <dgm:cxn modelId="{85E44873-372B-4FC3-AD17-B5B8CFBF6479}" srcId="{13E57415-11F1-4DA2-A51E-51EA73538B91}" destId="{C5F10C2E-6A7D-4BDF-9D00-6FEFE1B0305A}" srcOrd="1" destOrd="0" parTransId="{9CBF2038-F2D9-47B7-824F-E3C8E14E2EB6}" sibTransId="{D85A2807-7700-47C2-B4F3-52B4824E6D84}"/>
    <dgm:cxn modelId="{67B52774-CB18-4B36-B2D1-10C41089B80A}" srcId="{D6639DF9-F145-4EA2-9A2F-468E89FB5DDA}" destId="{CE1E4AF1-2725-4E36-829D-27AC3C19C560}" srcOrd="3" destOrd="0" parTransId="{5E8C7823-CB6D-47DC-B077-6DE801A6C98E}" sibTransId="{F7441584-4CDC-4E2A-89B7-BA31F929F486}"/>
    <dgm:cxn modelId="{E3C40758-6378-4435-9438-5B573598C76D}" srcId="{D6639DF9-F145-4EA2-9A2F-468E89FB5DDA}" destId="{38CC02DD-9AC9-49B3-BE99-A72143341B7F}" srcOrd="1" destOrd="0" parTransId="{4B2DFFFA-B1B9-42E0-966A-8032FCF36A1C}" sibTransId="{8610E2D5-0034-4E1D-8BE9-146E391EA6F1}"/>
    <dgm:cxn modelId="{041CDC59-B804-46C3-AA05-CC15E365F2B4}" srcId="{C5F10C2E-6A7D-4BDF-9D00-6FEFE1B0305A}" destId="{58F09024-587C-41DD-BA83-0EB5C2C2F662}" srcOrd="0" destOrd="0" parTransId="{85DF9F34-0A56-4753-B51D-EAB66A52AC6C}" sibTransId="{046F81C2-C12A-4B4F-AF86-D7EAE6A49119}"/>
    <dgm:cxn modelId="{10E95B9D-95CF-4320-802B-5447BF49C519}" type="presOf" srcId="{C5F10C2E-6A7D-4BDF-9D00-6FEFE1B0305A}" destId="{9E218FB3-698B-4EDC-A57E-6704EB87D23D}" srcOrd="0" destOrd="0" presId="urn:microsoft.com/office/officeart/2005/8/layout/chevron2"/>
    <dgm:cxn modelId="{9BA572AF-AD0F-4E62-8FA7-31E9CA1B2B36}" srcId="{13E57415-11F1-4DA2-A51E-51EA73538B91}" destId="{D6639DF9-F145-4EA2-9A2F-468E89FB5DDA}" srcOrd="0" destOrd="0" parTransId="{07A02974-D7A8-42C6-9A13-FCC005F3BDCB}" sibTransId="{8E9D58E7-A2B7-4119-AC02-0A62F2033678}"/>
    <dgm:cxn modelId="{265BF6B1-6A25-42D6-A2CE-8E6A3A9F0E74}" type="presOf" srcId="{13E57415-11F1-4DA2-A51E-51EA73538B91}" destId="{8816C27D-672C-419A-B07F-F8D7FB0EEB94}" srcOrd="0" destOrd="0" presId="urn:microsoft.com/office/officeart/2005/8/layout/chevron2"/>
    <dgm:cxn modelId="{FB0701C1-BA18-4744-AEFE-F6335FB306E8}" type="presOf" srcId="{3181B3F4-4ABE-434F-8DE9-2EF22B497C0B}" destId="{D8BA1EEB-1DA0-4A6C-A982-D25372535F57}" srcOrd="0" destOrd="0" presId="urn:microsoft.com/office/officeart/2005/8/layout/chevron2"/>
    <dgm:cxn modelId="{62FFD6D6-4202-4689-82FB-813836E53A74}" srcId="{26C4AD67-C62D-4512-AB49-41DCB151CF04}" destId="{BCEC7EC0-07E9-408A-98EE-96AF2896C372}" srcOrd="1" destOrd="0" parTransId="{E43F1489-7D2B-477C-A966-C1A272C0ACDF}" sibTransId="{560F3D12-15DE-426B-B104-A27E78E983DA}"/>
    <dgm:cxn modelId="{716DCFDA-BE17-4AE5-BCBD-377BD3515F36}" type="presOf" srcId="{CE1E4AF1-2725-4E36-829D-27AC3C19C560}" destId="{E9B6523F-D6AC-4E3C-8538-667A0FE841B1}" srcOrd="0" destOrd="3" presId="urn:microsoft.com/office/officeart/2005/8/layout/chevron2"/>
    <dgm:cxn modelId="{2342EDFD-0C53-4818-9355-61D3F656BAC2}" type="presOf" srcId="{38CC02DD-9AC9-49B3-BE99-A72143341B7F}" destId="{E9B6523F-D6AC-4E3C-8538-667A0FE841B1}" srcOrd="0" destOrd="1" presId="urn:microsoft.com/office/officeart/2005/8/layout/chevron2"/>
    <dgm:cxn modelId="{DE8D7961-720A-43EC-9370-125864B5BC03}" type="presParOf" srcId="{8816C27D-672C-419A-B07F-F8D7FB0EEB94}" destId="{A0C782C8-E5CD-41D6-8A8C-55F3707D258E}" srcOrd="0" destOrd="0" presId="urn:microsoft.com/office/officeart/2005/8/layout/chevron2"/>
    <dgm:cxn modelId="{650108AA-4311-404B-A75F-06E3317034D4}" type="presParOf" srcId="{A0C782C8-E5CD-41D6-8A8C-55F3707D258E}" destId="{87D2FF48-BAE4-4067-A888-6C19C52DB3BB}" srcOrd="0" destOrd="0" presId="urn:microsoft.com/office/officeart/2005/8/layout/chevron2"/>
    <dgm:cxn modelId="{0A14A4DD-3D33-4DCD-BD18-02163AEDB76B}" type="presParOf" srcId="{A0C782C8-E5CD-41D6-8A8C-55F3707D258E}" destId="{E9B6523F-D6AC-4E3C-8538-667A0FE841B1}" srcOrd="1" destOrd="0" presId="urn:microsoft.com/office/officeart/2005/8/layout/chevron2"/>
    <dgm:cxn modelId="{94BAB647-2131-4D8A-9B81-0FA960FE952E}" type="presParOf" srcId="{8816C27D-672C-419A-B07F-F8D7FB0EEB94}" destId="{1115F0F5-BF38-47E9-95BC-719F3D3D22C1}" srcOrd="1" destOrd="0" presId="urn:microsoft.com/office/officeart/2005/8/layout/chevron2"/>
    <dgm:cxn modelId="{7492BEE6-EF54-4827-8AA0-4405A1532B26}" type="presParOf" srcId="{8816C27D-672C-419A-B07F-F8D7FB0EEB94}" destId="{361170EF-B9D3-499B-8615-0E0121FD9186}" srcOrd="2" destOrd="0" presId="urn:microsoft.com/office/officeart/2005/8/layout/chevron2"/>
    <dgm:cxn modelId="{E7380F39-4F50-4906-90B1-A57FD8AA672F}" type="presParOf" srcId="{361170EF-B9D3-499B-8615-0E0121FD9186}" destId="{9E218FB3-698B-4EDC-A57E-6704EB87D23D}" srcOrd="0" destOrd="0" presId="urn:microsoft.com/office/officeart/2005/8/layout/chevron2"/>
    <dgm:cxn modelId="{58325199-882D-489A-BEF5-E683DEC4FB06}" type="presParOf" srcId="{361170EF-B9D3-499B-8615-0E0121FD9186}" destId="{C59DD8DB-C353-4885-9E6E-CA4B80D39CA7}" srcOrd="1" destOrd="0" presId="urn:microsoft.com/office/officeart/2005/8/layout/chevron2"/>
    <dgm:cxn modelId="{5E0B4EEB-CB2E-43D9-914A-5B1A360EA23C}" type="presParOf" srcId="{8816C27D-672C-419A-B07F-F8D7FB0EEB94}" destId="{E5AE03F0-2C31-4A68-B901-C2A852B7566D}" srcOrd="3" destOrd="0" presId="urn:microsoft.com/office/officeart/2005/8/layout/chevron2"/>
    <dgm:cxn modelId="{ABEC3E37-8959-4A47-A00F-84D747966FE9}" type="presParOf" srcId="{8816C27D-672C-419A-B07F-F8D7FB0EEB94}" destId="{64D3465E-68BD-4191-8EE2-5082E522D3FD}" srcOrd="4" destOrd="0" presId="urn:microsoft.com/office/officeart/2005/8/layout/chevron2"/>
    <dgm:cxn modelId="{E8EE5DFF-1FD7-4E14-BC1B-E490C987B384}" type="presParOf" srcId="{64D3465E-68BD-4191-8EE2-5082E522D3FD}" destId="{76BA51F6-E76B-4B82-865B-6746FFBF234D}" srcOrd="0" destOrd="0" presId="urn:microsoft.com/office/officeart/2005/8/layout/chevron2"/>
    <dgm:cxn modelId="{5F1DA33C-66B3-4C24-AB7B-8A4C65ED7CBB}" type="presParOf" srcId="{64D3465E-68BD-4191-8EE2-5082E522D3FD}" destId="{D8BA1EEB-1DA0-4A6C-A982-D25372535F5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A09EB-BCF2-4BED-B11C-D3C4402F1B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56D806-B4CE-4A34-BC6F-47B8CC467FFD}">
      <dgm:prSet phldrT="[Text]" custT="1"/>
      <dgm:spPr/>
      <dgm:t>
        <a:bodyPr/>
        <a:lstStyle/>
        <a:p>
          <a:r>
            <a:rPr lang="en-US" sz="700" dirty="0"/>
            <a:t>CISO</a:t>
          </a:r>
        </a:p>
      </dgm:t>
    </dgm:pt>
    <dgm:pt modelId="{4A307CE7-A78E-47A8-A7E5-49AC82DF053B}" type="parTrans" cxnId="{3F8CDA1B-9027-4F6A-889E-67AF20EC6704}">
      <dgm:prSet/>
      <dgm:spPr/>
      <dgm:t>
        <a:bodyPr/>
        <a:lstStyle/>
        <a:p>
          <a:endParaRPr lang="en-US" sz="2000"/>
        </a:p>
      </dgm:t>
    </dgm:pt>
    <dgm:pt modelId="{3653B553-8D83-43E4-B251-EED44057BE01}" type="sibTrans" cxnId="{3F8CDA1B-9027-4F6A-889E-67AF20EC6704}">
      <dgm:prSet/>
      <dgm:spPr/>
      <dgm:t>
        <a:bodyPr/>
        <a:lstStyle/>
        <a:p>
          <a:endParaRPr lang="en-US" sz="2000"/>
        </a:p>
      </dgm:t>
    </dgm:pt>
    <dgm:pt modelId="{D92E02E1-0D5F-474E-819A-BD73AB0DDAAF}">
      <dgm:prSet phldrT="[Text]" custT="1"/>
      <dgm:spPr/>
      <dgm:t>
        <a:bodyPr/>
        <a:lstStyle/>
        <a:p>
          <a:r>
            <a:rPr lang="en-US" sz="700" dirty="0"/>
            <a:t>Security Engineering &amp; Asset Security</a:t>
          </a:r>
        </a:p>
      </dgm:t>
    </dgm:pt>
    <dgm:pt modelId="{C1DE5170-4CF6-4B3A-A5EE-F8933B78E055}" type="parTrans" cxnId="{D189D7B0-CFEF-4A79-ACA5-497847921451}">
      <dgm:prSet/>
      <dgm:spPr/>
      <dgm:t>
        <a:bodyPr/>
        <a:lstStyle/>
        <a:p>
          <a:endParaRPr lang="en-US" sz="2000"/>
        </a:p>
      </dgm:t>
    </dgm:pt>
    <dgm:pt modelId="{2989C353-4433-4DAA-ABC7-5906E76265B2}" type="sibTrans" cxnId="{D189D7B0-CFEF-4A79-ACA5-497847921451}">
      <dgm:prSet/>
      <dgm:spPr/>
      <dgm:t>
        <a:bodyPr/>
        <a:lstStyle/>
        <a:p>
          <a:endParaRPr lang="en-US" sz="2000"/>
        </a:p>
      </dgm:t>
    </dgm:pt>
    <dgm:pt modelId="{78684B36-E439-4615-8FD0-FD0270D2AFAB}">
      <dgm:prSet phldrT="[Text]" custT="1"/>
      <dgm:spPr/>
      <dgm:t>
        <a:bodyPr/>
        <a:lstStyle/>
        <a:p>
          <a:r>
            <a:rPr lang="en-US" sz="700" dirty="0"/>
            <a:t>Security Operations Center (SOC)</a:t>
          </a:r>
        </a:p>
      </dgm:t>
    </dgm:pt>
    <dgm:pt modelId="{7A743D2B-B5C9-49BF-838F-47FC78D52858}" type="parTrans" cxnId="{E841685F-5145-4A62-A8F4-EEF8F8E31F42}">
      <dgm:prSet/>
      <dgm:spPr/>
      <dgm:t>
        <a:bodyPr/>
        <a:lstStyle/>
        <a:p>
          <a:endParaRPr lang="en-US" sz="2000"/>
        </a:p>
      </dgm:t>
    </dgm:pt>
    <dgm:pt modelId="{ED643CA6-27DB-4F33-993D-666668D77D82}" type="sibTrans" cxnId="{E841685F-5145-4A62-A8F4-EEF8F8E31F42}">
      <dgm:prSet/>
      <dgm:spPr/>
      <dgm:t>
        <a:bodyPr/>
        <a:lstStyle/>
        <a:p>
          <a:endParaRPr lang="en-US" sz="2000"/>
        </a:p>
      </dgm:t>
    </dgm:pt>
    <dgm:pt modelId="{4C19A719-A2B2-49E4-854B-11206D1D80AD}">
      <dgm:prSet phldrT="[Text]" custT="1"/>
      <dgm:spPr/>
      <dgm:t>
        <a:bodyPr/>
        <a:lstStyle/>
        <a:p>
          <a:r>
            <a:rPr lang="en-US" sz="700" dirty="0"/>
            <a:t>Emergency Operations and Incident Management</a:t>
          </a:r>
        </a:p>
      </dgm:t>
    </dgm:pt>
    <dgm:pt modelId="{2F47DBA4-598C-4D60-AD38-EF1B323E78F9}" type="parTrans" cxnId="{DF0D6D85-26FC-482E-BF6A-9BED9A208534}">
      <dgm:prSet/>
      <dgm:spPr/>
      <dgm:t>
        <a:bodyPr/>
        <a:lstStyle/>
        <a:p>
          <a:endParaRPr lang="en-US" sz="2000"/>
        </a:p>
      </dgm:t>
    </dgm:pt>
    <dgm:pt modelId="{F0E24817-2BBC-4EA0-8184-D24FE0919747}" type="sibTrans" cxnId="{DF0D6D85-26FC-482E-BF6A-9BED9A208534}">
      <dgm:prSet/>
      <dgm:spPr/>
      <dgm:t>
        <a:bodyPr/>
        <a:lstStyle/>
        <a:p>
          <a:endParaRPr lang="en-US" sz="2000"/>
        </a:p>
      </dgm:t>
    </dgm:pt>
    <dgm:pt modelId="{336BD1C6-D225-479B-9AC9-96A3F2AF2DBD}">
      <dgm:prSet phldrT="[Text]" custT="1"/>
      <dgm:spPr/>
      <dgm:t>
        <a:bodyPr/>
        <a:lstStyle/>
        <a:p>
          <a:r>
            <a:rPr lang="en-US" sz="700" dirty="0"/>
            <a:t>Program Management</a:t>
          </a:r>
        </a:p>
      </dgm:t>
    </dgm:pt>
    <dgm:pt modelId="{BEB35699-D059-41D3-A454-879479506450}" type="parTrans" cxnId="{A3A957E3-2DE4-4BB8-ABDE-9DB213938BC8}">
      <dgm:prSet/>
      <dgm:spPr/>
      <dgm:t>
        <a:bodyPr/>
        <a:lstStyle/>
        <a:p>
          <a:endParaRPr lang="en-US" sz="2000"/>
        </a:p>
      </dgm:t>
    </dgm:pt>
    <dgm:pt modelId="{40CC7253-5FFC-45EE-B3D3-D6EEB6AC2A71}" type="sibTrans" cxnId="{A3A957E3-2DE4-4BB8-ABDE-9DB213938BC8}">
      <dgm:prSet/>
      <dgm:spPr/>
      <dgm:t>
        <a:bodyPr/>
        <a:lstStyle/>
        <a:p>
          <a:endParaRPr lang="en-US" sz="2000"/>
        </a:p>
      </dgm:t>
    </dgm:pt>
    <dgm:pt modelId="{A0E68E08-2D64-4D2C-9B7B-8C02A8577232}">
      <dgm:prSet phldrT="[Text]" custT="1"/>
      <dgm:spPr/>
      <dgm:t>
        <a:bodyPr/>
        <a:lstStyle/>
        <a:p>
          <a:r>
            <a:rPr lang="en-US" sz="700" dirty="0"/>
            <a:t>Project Management Office</a:t>
          </a:r>
        </a:p>
      </dgm:t>
    </dgm:pt>
    <dgm:pt modelId="{3A163000-6BD2-4A08-8E15-469257D8B79A}" type="parTrans" cxnId="{2ACAB483-0647-4AA6-AF16-170A54378A7B}">
      <dgm:prSet/>
      <dgm:spPr/>
      <dgm:t>
        <a:bodyPr/>
        <a:lstStyle/>
        <a:p>
          <a:endParaRPr lang="en-US" sz="2000"/>
        </a:p>
      </dgm:t>
    </dgm:pt>
    <dgm:pt modelId="{81BAF2D9-7676-42A1-B317-B5686BD2894E}" type="sibTrans" cxnId="{2ACAB483-0647-4AA6-AF16-170A54378A7B}">
      <dgm:prSet/>
      <dgm:spPr/>
      <dgm:t>
        <a:bodyPr/>
        <a:lstStyle/>
        <a:p>
          <a:endParaRPr lang="en-US" sz="2000"/>
        </a:p>
      </dgm:t>
    </dgm:pt>
    <dgm:pt modelId="{254423E1-815B-42D6-A3FF-FCBD8EF6BE91}">
      <dgm:prSet phldrT="[Text]" custT="1"/>
      <dgm:spPr/>
      <dgm:t>
        <a:bodyPr/>
        <a:lstStyle/>
        <a:p>
          <a:r>
            <a:rPr lang="en-US" sz="700" dirty="0"/>
            <a:t>Vendor Risk Management</a:t>
          </a:r>
          <a:br>
            <a:rPr lang="en-US" sz="700" dirty="0"/>
          </a:br>
          <a:endParaRPr lang="en-US" sz="700" dirty="0"/>
        </a:p>
      </dgm:t>
    </dgm:pt>
    <dgm:pt modelId="{C4AA64CA-FA4A-4744-A824-63EAD2B8BE06}" type="parTrans" cxnId="{3C1F9890-B933-4C23-87B9-B868E6E119B1}">
      <dgm:prSet/>
      <dgm:spPr/>
      <dgm:t>
        <a:bodyPr/>
        <a:lstStyle/>
        <a:p>
          <a:endParaRPr lang="en-US" sz="2000"/>
        </a:p>
      </dgm:t>
    </dgm:pt>
    <dgm:pt modelId="{2DA6FB34-2336-48C1-8B5F-036C63511C23}" type="sibTrans" cxnId="{3C1F9890-B933-4C23-87B9-B868E6E119B1}">
      <dgm:prSet/>
      <dgm:spPr/>
      <dgm:t>
        <a:bodyPr/>
        <a:lstStyle/>
        <a:p>
          <a:endParaRPr lang="en-US" sz="2000"/>
        </a:p>
      </dgm:t>
    </dgm:pt>
    <dgm:pt modelId="{D32FCBCF-96B5-4CD2-943B-051BBB01F2D1}">
      <dgm:prSet phldrT="[Text]" custT="1"/>
      <dgm:spPr/>
      <dgm:t>
        <a:bodyPr/>
        <a:lstStyle/>
        <a:p>
          <a:r>
            <a:rPr lang="en-US" sz="700" dirty="0"/>
            <a:t>Governance Risk Compliance (GRC)</a:t>
          </a:r>
        </a:p>
      </dgm:t>
    </dgm:pt>
    <dgm:pt modelId="{628D0736-8416-4321-8560-584EEA2D9ED2}" type="parTrans" cxnId="{76B1D8FD-0E74-458C-A281-3670F2F738D2}">
      <dgm:prSet/>
      <dgm:spPr/>
      <dgm:t>
        <a:bodyPr/>
        <a:lstStyle/>
        <a:p>
          <a:endParaRPr lang="en-US" sz="2000"/>
        </a:p>
      </dgm:t>
    </dgm:pt>
    <dgm:pt modelId="{AFB9C8D8-96EB-4DC1-87EF-23876E167C98}" type="sibTrans" cxnId="{76B1D8FD-0E74-458C-A281-3670F2F738D2}">
      <dgm:prSet/>
      <dgm:spPr/>
      <dgm:t>
        <a:bodyPr/>
        <a:lstStyle/>
        <a:p>
          <a:endParaRPr lang="en-US" sz="2000"/>
        </a:p>
      </dgm:t>
    </dgm:pt>
    <dgm:pt modelId="{AA975205-0569-4CCD-85CA-E7FAF55C6968}" type="asst">
      <dgm:prSet phldrT="[Text]" custT="1"/>
      <dgm:spPr/>
      <dgm:t>
        <a:bodyPr/>
        <a:lstStyle/>
        <a:p>
          <a:r>
            <a:rPr lang="en-US" sz="700" dirty="0"/>
            <a:t>Information Security Executive Council</a:t>
          </a:r>
        </a:p>
      </dgm:t>
    </dgm:pt>
    <dgm:pt modelId="{BC241A17-3E3A-4088-9C65-64B60A6D5CC6}" type="parTrans" cxnId="{8FA87D55-CFA9-460F-B88C-1A3731098076}">
      <dgm:prSet/>
      <dgm:spPr/>
      <dgm:t>
        <a:bodyPr/>
        <a:lstStyle/>
        <a:p>
          <a:endParaRPr lang="en-US" sz="2000"/>
        </a:p>
      </dgm:t>
    </dgm:pt>
    <dgm:pt modelId="{0CE0B463-2425-44C1-92BB-DDFBA644E975}" type="sibTrans" cxnId="{8FA87D55-CFA9-460F-B88C-1A3731098076}">
      <dgm:prSet/>
      <dgm:spPr/>
      <dgm:t>
        <a:bodyPr/>
        <a:lstStyle/>
        <a:p>
          <a:endParaRPr lang="en-US" sz="2000"/>
        </a:p>
      </dgm:t>
    </dgm:pt>
    <dgm:pt modelId="{F14472FF-BBAD-4009-9C07-7337E07AEB3F}" type="asst">
      <dgm:prSet phldrT="[Text]" custT="1"/>
      <dgm:spPr/>
      <dgm:t>
        <a:bodyPr/>
        <a:lstStyle/>
        <a:p>
          <a:r>
            <a:rPr lang="en-US" sz="700" dirty="0"/>
            <a:t>Deputy CISO</a:t>
          </a:r>
        </a:p>
      </dgm:t>
    </dgm:pt>
    <dgm:pt modelId="{96FFD7E0-149A-4B61-BEE5-857F4C44DE20}" type="parTrans" cxnId="{7E05DEA6-F658-4B61-B8B0-DF4B82BE4D1D}">
      <dgm:prSet/>
      <dgm:spPr/>
      <dgm:t>
        <a:bodyPr/>
        <a:lstStyle/>
        <a:p>
          <a:endParaRPr lang="en-US" sz="2000"/>
        </a:p>
      </dgm:t>
    </dgm:pt>
    <dgm:pt modelId="{F9539CF8-AC36-45EC-B871-C91E057B14F8}" type="sibTrans" cxnId="{7E05DEA6-F658-4B61-B8B0-DF4B82BE4D1D}">
      <dgm:prSet/>
      <dgm:spPr/>
      <dgm:t>
        <a:bodyPr/>
        <a:lstStyle/>
        <a:p>
          <a:endParaRPr lang="en-US" sz="2000"/>
        </a:p>
      </dgm:t>
    </dgm:pt>
    <dgm:pt modelId="{BF040412-F0DC-495E-9E0B-D5061DB2F55B}">
      <dgm:prSet phldrT="[Text]" custT="1"/>
      <dgm:spPr/>
      <dgm:t>
        <a:bodyPr/>
        <a:lstStyle/>
        <a:p>
          <a:r>
            <a:rPr lang="en-US" sz="700" dirty="0"/>
            <a:t>Security Engineering</a:t>
          </a:r>
        </a:p>
      </dgm:t>
    </dgm:pt>
    <dgm:pt modelId="{AB8A1A13-2253-43AB-B560-B9BE88A24154}" type="parTrans" cxnId="{0251CB20-E256-476E-8ADE-0883AB261A04}">
      <dgm:prSet/>
      <dgm:spPr/>
      <dgm:t>
        <a:bodyPr/>
        <a:lstStyle/>
        <a:p>
          <a:endParaRPr lang="en-US" sz="2000"/>
        </a:p>
      </dgm:t>
    </dgm:pt>
    <dgm:pt modelId="{D5052F5C-9A6A-432F-A722-545DD6FC77D3}" type="sibTrans" cxnId="{0251CB20-E256-476E-8ADE-0883AB261A04}">
      <dgm:prSet/>
      <dgm:spPr/>
      <dgm:t>
        <a:bodyPr/>
        <a:lstStyle/>
        <a:p>
          <a:endParaRPr lang="en-US" sz="2000"/>
        </a:p>
      </dgm:t>
    </dgm:pt>
    <dgm:pt modelId="{B0DAC840-9E4D-4C5F-8041-1155A7C5A9D9}">
      <dgm:prSet phldrT="[Text]" custT="1"/>
      <dgm:spPr/>
      <dgm:t>
        <a:bodyPr/>
        <a:lstStyle/>
        <a:p>
          <a:r>
            <a:rPr lang="en-US" sz="700" dirty="0"/>
            <a:t>Identify and Access Management</a:t>
          </a:r>
        </a:p>
      </dgm:t>
    </dgm:pt>
    <dgm:pt modelId="{198FCEEA-B802-481D-94D3-3CFE2AB54BE9}" type="parTrans" cxnId="{1F52C108-32EE-4F19-B5D8-97AC50342F36}">
      <dgm:prSet/>
      <dgm:spPr/>
      <dgm:t>
        <a:bodyPr/>
        <a:lstStyle/>
        <a:p>
          <a:endParaRPr lang="en-US" sz="2000"/>
        </a:p>
      </dgm:t>
    </dgm:pt>
    <dgm:pt modelId="{D09DEFA9-9F66-4BD0-8604-291AEA9A7A77}" type="sibTrans" cxnId="{1F52C108-32EE-4F19-B5D8-97AC50342F36}">
      <dgm:prSet/>
      <dgm:spPr/>
      <dgm:t>
        <a:bodyPr/>
        <a:lstStyle/>
        <a:p>
          <a:endParaRPr lang="en-US" sz="2000"/>
        </a:p>
      </dgm:t>
    </dgm:pt>
    <dgm:pt modelId="{6A6A6DF7-9DEF-45B4-A399-21A21E827871}">
      <dgm:prSet phldrT="[Text]" custT="1"/>
      <dgm:spPr/>
      <dgm:t>
        <a:bodyPr/>
        <a:lstStyle/>
        <a:p>
          <a:r>
            <a:rPr lang="en-US" sz="700" dirty="0"/>
            <a:t>Application Security</a:t>
          </a:r>
        </a:p>
      </dgm:t>
    </dgm:pt>
    <dgm:pt modelId="{13733471-73B9-45F1-B0DF-8099E1BAAA4C}" type="parTrans" cxnId="{10F1C12D-D4E4-4004-AF33-800687B909FC}">
      <dgm:prSet/>
      <dgm:spPr/>
      <dgm:t>
        <a:bodyPr/>
        <a:lstStyle/>
        <a:p>
          <a:endParaRPr lang="en-US" sz="2000"/>
        </a:p>
      </dgm:t>
    </dgm:pt>
    <dgm:pt modelId="{05F8F3D5-0FE3-4230-BC13-50D8AE6F083D}" type="sibTrans" cxnId="{10F1C12D-D4E4-4004-AF33-800687B909FC}">
      <dgm:prSet/>
      <dgm:spPr/>
      <dgm:t>
        <a:bodyPr/>
        <a:lstStyle/>
        <a:p>
          <a:endParaRPr lang="en-US" sz="2000"/>
        </a:p>
      </dgm:t>
    </dgm:pt>
    <dgm:pt modelId="{92CAD706-0E42-4014-A76A-D24DF2FE2951}">
      <dgm:prSet phldrT="[Text]" custT="1"/>
      <dgm:spPr/>
      <dgm:t>
        <a:bodyPr/>
        <a:lstStyle/>
        <a:p>
          <a:r>
            <a:rPr lang="en-US" sz="700" dirty="0"/>
            <a:t>Host &amp; Network Security</a:t>
          </a:r>
        </a:p>
      </dgm:t>
    </dgm:pt>
    <dgm:pt modelId="{667AA5C0-0283-43A0-8717-6574E831FF8C}" type="parTrans" cxnId="{F8F9181A-3F00-4DCC-A340-73D0BA99B849}">
      <dgm:prSet/>
      <dgm:spPr/>
      <dgm:t>
        <a:bodyPr/>
        <a:lstStyle/>
        <a:p>
          <a:endParaRPr lang="en-US" sz="2000"/>
        </a:p>
      </dgm:t>
    </dgm:pt>
    <dgm:pt modelId="{5FE3F651-3B91-4DDC-8D5A-9F7E85C4452B}" type="sibTrans" cxnId="{F8F9181A-3F00-4DCC-A340-73D0BA99B849}">
      <dgm:prSet/>
      <dgm:spPr/>
      <dgm:t>
        <a:bodyPr/>
        <a:lstStyle/>
        <a:p>
          <a:endParaRPr lang="en-US" sz="2000"/>
        </a:p>
      </dgm:t>
    </dgm:pt>
    <dgm:pt modelId="{46DFCBF4-C256-4C33-9997-500C0FC39BEF}">
      <dgm:prSet phldrT="[Text]" custT="1"/>
      <dgm:spPr/>
      <dgm:t>
        <a:bodyPr/>
        <a:lstStyle/>
        <a:p>
          <a:r>
            <a:rPr lang="en-US" sz="700" dirty="0"/>
            <a:t>Information Asset Security</a:t>
          </a:r>
        </a:p>
      </dgm:t>
    </dgm:pt>
    <dgm:pt modelId="{EC49F62B-B346-459C-9FC7-0E94C2083979}" type="parTrans" cxnId="{47EBEC53-0EB0-4569-BE33-68042251C899}">
      <dgm:prSet/>
      <dgm:spPr/>
      <dgm:t>
        <a:bodyPr/>
        <a:lstStyle/>
        <a:p>
          <a:endParaRPr lang="en-US" sz="2000"/>
        </a:p>
      </dgm:t>
    </dgm:pt>
    <dgm:pt modelId="{9CB1B288-1B7E-4175-8332-E7D4C83E9645}" type="sibTrans" cxnId="{47EBEC53-0EB0-4569-BE33-68042251C899}">
      <dgm:prSet/>
      <dgm:spPr/>
      <dgm:t>
        <a:bodyPr/>
        <a:lstStyle/>
        <a:p>
          <a:endParaRPr lang="en-US" sz="2000"/>
        </a:p>
      </dgm:t>
    </dgm:pt>
    <dgm:pt modelId="{B0F6F1FE-F6F0-4779-BDA0-BE423C5C0B5B}">
      <dgm:prSet phldrT="[Text]" custT="1"/>
      <dgm:spPr/>
      <dgm:t>
        <a:bodyPr/>
        <a:lstStyle/>
        <a:p>
          <a:r>
            <a:rPr lang="en-US" sz="700" dirty="0"/>
            <a:t>Physical Access Control</a:t>
          </a:r>
        </a:p>
      </dgm:t>
    </dgm:pt>
    <dgm:pt modelId="{D6BC33EB-EA92-4E02-9D09-FF0F45AA2B54}" type="parTrans" cxnId="{BC65214F-04D0-4872-AF50-8ED3A19DAD8C}">
      <dgm:prSet/>
      <dgm:spPr/>
      <dgm:t>
        <a:bodyPr/>
        <a:lstStyle/>
        <a:p>
          <a:endParaRPr lang="en-US" sz="2000"/>
        </a:p>
      </dgm:t>
    </dgm:pt>
    <dgm:pt modelId="{4B47686A-856B-4592-A1AE-3C66F8BD7BBC}" type="sibTrans" cxnId="{BC65214F-04D0-4872-AF50-8ED3A19DAD8C}">
      <dgm:prSet/>
      <dgm:spPr/>
      <dgm:t>
        <a:bodyPr/>
        <a:lstStyle/>
        <a:p>
          <a:endParaRPr lang="en-US" sz="2000"/>
        </a:p>
      </dgm:t>
    </dgm:pt>
    <dgm:pt modelId="{66D2854C-D520-4FA4-B2AB-F96407246E08}" type="asst">
      <dgm:prSet phldrT="[Text]" custT="1"/>
      <dgm:spPr/>
      <dgm:t>
        <a:bodyPr/>
        <a:lstStyle/>
        <a:p>
          <a:r>
            <a:rPr lang="en-US" sz="700" dirty="0"/>
            <a:t>ISO</a:t>
          </a:r>
        </a:p>
      </dgm:t>
    </dgm:pt>
    <dgm:pt modelId="{94FE0ED2-6707-42B6-B77C-E7CE2EFA7AF4}" type="parTrans" cxnId="{4493B96D-863F-4FE7-AA1D-2BEAA4470008}">
      <dgm:prSet/>
      <dgm:spPr/>
      <dgm:t>
        <a:bodyPr/>
        <a:lstStyle/>
        <a:p>
          <a:endParaRPr lang="en-US" sz="1400"/>
        </a:p>
      </dgm:t>
    </dgm:pt>
    <dgm:pt modelId="{BC3D052A-0A7A-4DED-84CF-7AC985812711}" type="sibTrans" cxnId="{4493B96D-863F-4FE7-AA1D-2BEAA4470008}">
      <dgm:prSet/>
      <dgm:spPr/>
      <dgm:t>
        <a:bodyPr/>
        <a:lstStyle/>
        <a:p>
          <a:endParaRPr lang="en-US" sz="1400"/>
        </a:p>
      </dgm:t>
    </dgm:pt>
    <dgm:pt modelId="{2E5A08BC-4AD9-4714-8037-84B00F2B427E}" type="asst">
      <dgm:prSet phldrT="[Text]" custT="1"/>
      <dgm:spPr/>
      <dgm:t>
        <a:bodyPr/>
        <a:lstStyle/>
        <a:p>
          <a:r>
            <a:rPr lang="en-US" sz="700" dirty="0"/>
            <a:t>ISO</a:t>
          </a:r>
        </a:p>
      </dgm:t>
    </dgm:pt>
    <dgm:pt modelId="{A3FBD1DA-69A1-4D00-A5AA-6562B90702C3}" type="parTrans" cxnId="{F1E7E103-29E1-471D-8657-44C5459A3CF0}">
      <dgm:prSet/>
      <dgm:spPr/>
      <dgm:t>
        <a:bodyPr/>
        <a:lstStyle/>
        <a:p>
          <a:endParaRPr lang="en-US" sz="1400"/>
        </a:p>
      </dgm:t>
    </dgm:pt>
    <dgm:pt modelId="{FC0D42DC-A346-41B2-B2E5-5B3377EA482D}" type="sibTrans" cxnId="{F1E7E103-29E1-471D-8657-44C5459A3CF0}">
      <dgm:prSet/>
      <dgm:spPr/>
      <dgm:t>
        <a:bodyPr/>
        <a:lstStyle/>
        <a:p>
          <a:endParaRPr lang="en-US" sz="1400"/>
        </a:p>
      </dgm:t>
    </dgm:pt>
    <dgm:pt modelId="{4965C100-B70F-4A15-8E72-2D5479210A13}" type="asst">
      <dgm:prSet phldrT="[Text]" custT="1"/>
      <dgm:spPr/>
      <dgm:t>
        <a:bodyPr/>
        <a:lstStyle/>
        <a:p>
          <a:r>
            <a:rPr lang="en-US" sz="700" dirty="0"/>
            <a:t>ISO</a:t>
          </a:r>
        </a:p>
      </dgm:t>
    </dgm:pt>
    <dgm:pt modelId="{3CDF8B41-4DCB-4BF6-B4B8-3BFD1421A704}" type="parTrans" cxnId="{BB8D5996-DA61-4A5C-9DF8-6D35914EE248}">
      <dgm:prSet/>
      <dgm:spPr/>
      <dgm:t>
        <a:bodyPr/>
        <a:lstStyle/>
        <a:p>
          <a:endParaRPr lang="en-US" sz="1400"/>
        </a:p>
      </dgm:t>
    </dgm:pt>
    <dgm:pt modelId="{B3197650-2D36-49BF-9772-3F836CB54AF6}" type="sibTrans" cxnId="{BB8D5996-DA61-4A5C-9DF8-6D35914EE248}">
      <dgm:prSet/>
      <dgm:spPr/>
      <dgm:t>
        <a:bodyPr/>
        <a:lstStyle/>
        <a:p>
          <a:endParaRPr lang="en-US" sz="1400"/>
        </a:p>
      </dgm:t>
    </dgm:pt>
    <dgm:pt modelId="{F06E1F81-3827-4B35-A63F-3F87C4FE8F34}" type="pres">
      <dgm:prSet presAssocID="{35CA09EB-BCF2-4BED-B11C-D3C4402F1BDC}" presName="hierChild1" presStyleCnt="0">
        <dgm:presLayoutVars>
          <dgm:orgChart val="1"/>
          <dgm:chPref val="1"/>
          <dgm:dir/>
          <dgm:animOne val="branch"/>
          <dgm:animLvl val="lvl"/>
          <dgm:resizeHandles/>
        </dgm:presLayoutVars>
      </dgm:prSet>
      <dgm:spPr/>
    </dgm:pt>
    <dgm:pt modelId="{33A3D3E5-6375-4F35-A62A-9471DC3ACD3B}" type="pres">
      <dgm:prSet presAssocID="{C256D806-B4CE-4A34-BC6F-47B8CC467FFD}" presName="hierRoot1" presStyleCnt="0">
        <dgm:presLayoutVars>
          <dgm:hierBranch/>
        </dgm:presLayoutVars>
      </dgm:prSet>
      <dgm:spPr/>
    </dgm:pt>
    <dgm:pt modelId="{D7ECB01C-FDAD-4507-A73B-F3D420537552}" type="pres">
      <dgm:prSet presAssocID="{C256D806-B4CE-4A34-BC6F-47B8CC467FFD}" presName="rootComposite1" presStyleCnt="0"/>
      <dgm:spPr/>
    </dgm:pt>
    <dgm:pt modelId="{0FDE3C73-08FD-4C90-A9B1-1E99F9526BA4}" type="pres">
      <dgm:prSet presAssocID="{C256D806-B4CE-4A34-BC6F-47B8CC467FFD}" presName="rootText1" presStyleLbl="node0" presStyleIdx="0" presStyleCnt="1">
        <dgm:presLayoutVars>
          <dgm:chPref val="3"/>
        </dgm:presLayoutVars>
      </dgm:prSet>
      <dgm:spPr/>
    </dgm:pt>
    <dgm:pt modelId="{D9F16BFC-6CE7-4D48-96DE-CCE2BFE11BB6}" type="pres">
      <dgm:prSet presAssocID="{C256D806-B4CE-4A34-BC6F-47B8CC467FFD}" presName="rootConnector1" presStyleLbl="node1" presStyleIdx="0" presStyleCnt="0"/>
      <dgm:spPr/>
    </dgm:pt>
    <dgm:pt modelId="{8D9848B9-8B27-4CF1-9368-CC62651F347C}" type="pres">
      <dgm:prSet presAssocID="{C256D806-B4CE-4A34-BC6F-47B8CC467FFD}" presName="hierChild2" presStyleCnt="0"/>
      <dgm:spPr/>
    </dgm:pt>
    <dgm:pt modelId="{DA47A3E3-5917-4C31-BB62-3778D00B45B6}" type="pres">
      <dgm:prSet presAssocID="{C1DE5170-4CF6-4B3A-A5EE-F8933B78E055}" presName="Name35" presStyleLbl="parChTrans1D2" presStyleIdx="0" presStyleCnt="6"/>
      <dgm:spPr/>
    </dgm:pt>
    <dgm:pt modelId="{71DBCB69-C9F0-4F34-B40B-8AB27F265D0F}" type="pres">
      <dgm:prSet presAssocID="{D92E02E1-0D5F-474E-819A-BD73AB0DDAAF}" presName="hierRoot2" presStyleCnt="0">
        <dgm:presLayoutVars>
          <dgm:hierBranch val="init"/>
        </dgm:presLayoutVars>
      </dgm:prSet>
      <dgm:spPr/>
    </dgm:pt>
    <dgm:pt modelId="{3982B342-500D-4276-B32D-08E0AB85009F}" type="pres">
      <dgm:prSet presAssocID="{D92E02E1-0D5F-474E-819A-BD73AB0DDAAF}" presName="rootComposite" presStyleCnt="0"/>
      <dgm:spPr/>
    </dgm:pt>
    <dgm:pt modelId="{5B48DFCD-9FC6-47A1-A713-2DD93CE25C9F}" type="pres">
      <dgm:prSet presAssocID="{D92E02E1-0D5F-474E-819A-BD73AB0DDAAF}" presName="rootText" presStyleLbl="node2" presStyleIdx="0" presStyleCnt="4">
        <dgm:presLayoutVars>
          <dgm:chPref val="3"/>
        </dgm:presLayoutVars>
      </dgm:prSet>
      <dgm:spPr/>
    </dgm:pt>
    <dgm:pt modelId="{39B0F7B5-9859-4EC1-B384-FCB75F1333C5}" type="pres">
      <dgm:prSet presAssocID="{D92E02E1-0D5F-474E-819A-BD73AB0DDAAF}" presName="rootConnector" presStyleLbl="node2" presStyleIdx="0" presStyleCnt="4"/>
      <dgm:spPr/>
    </dgm:pt>
    <dgm:pt modelId="{2D925B49-085D-4849-AD03-BE62A0912DF1}" type="pres">
      <dgm:prSet presAssocID="{D92E02E1-0D5F-474E-819A-BD73AB0DDAAF}" presName="hierChild4" presStyleCnt="0"/>
      <dgm:spPr/>
    </dgm:pt>
    <dgm:pt modelId="{3C07B894-5E4D-4AE3-B978-08E2F24434DE}" type="pres">
      <dgm:prSet presAssocID="{AB8A1A13-2253-43AB-B560-B9BE88A24154}" presName="Name37" presStyleLbl="parChTrans1D3" presStyleIdx="0" presStyleCnt="12"/>
      <dgm:spPr/>
    </dgm:pt>
    <dgm:pt modelId="{6BA5294C-17CF-4BF3-9397-AFFD215B137B}" type="pres">
      <dgm:prSet presAssocID="{BF040412-F0DC-495E-9E0B-D5061DB2F55B}" presName="hierRoot2" presStyleCnt="0">
        <dgm:presLayoutVars>
          <dgm:hierBranch val="init"/>
        </dgm:presLayoutVars>
      </dgm:prSet>
      <dgm:spPr/>
    </dgm:pt>
    <dgm:pt modelId="{F5CFB85E-CEE2-45DA-ADAD-9A0FF5F42381}" type="pres">
      <dgm:prSet presAssocID="{BF040412-F0DC-495E-9E0B-D5061DB2F55B}" presName="rootComposite" presStyleCnt="0"/>
      <dgm:spPr/>
    </dgm:pt>
    <dgm:pt modelId="{0A494E81-E332-4B23-B5CB-A1ACDEBEE5F6}" type="pres">
      <dgm:prSet presAssocID="{BF040412-F0DC-495E-9E0B-D5061DB2F55B}" presName="rootText" presStyleLbl="node3" presStyleIdx="0" presStyleCnt="9">
        <dgm:presLayoutVars>
          <dgm:chPref val="3"/>
        </dgm:presLayoutVars>
      </dgm:prSet>
      <dgm:spPr/>
    </dgm:pt>
    <dgm:pt modelId="{B2D207AF-F463-480C-8413-65AB767FDB20}" type="pres">
      <dgm:prSet presAssocID="{BF040412-F0DC-495E-9E0B-D5061DB2F55B}" presName="rootConnector" presStyleLbl="node3" presStyleIdx="0" presStyleCnt="9"/>
      <dgm:spPr/>
    </dgm:pt>
    <dgm:pt modelId="{26D8D1B2-1510-471E-81C8-22FD0E8093E5}" type="pres">
      <dgm:prSet presAssocID="{BF040412-F0DC-495E-9E0B-D5061DB2F55B}" presName="hierChild4" presStyleCnt="0"/>
      <dgm:spPr/>
    </dgm:pt>
    <dgm:pt modelId="{76F8C8FA-A1D3-47FB-BA0E-E48DDAD9E8A8}" type="pres">
      <dgm:prSet presAssocID="{BF040412-F0DC-495E-9E0B-D5061DB2F55B}" presName="hierChild5" presStyleCnt="0"/>
      <dgm:spPr/>
    </dgm:pt>
    <dgm:pt modelId="{E5ACF823-63DF-445F-B6AF-A25A9AE7298A}" type="pres">
      <dgm:prSet presAssocID="{198FCEEA-B802-481D-94D3-3CFE2AB54BE9}" presName="Name37" presStyleLbl="parChTrans1D3" presStyleIdx="1" presStyleCnt="12"/>
      <dgm:spPr/>
    </dgm:pt>
    <dgm:pt modelId="{E1184914-CAE9-4A43-929E-3B83A9FAE93B}" type="pres">
      <dgm:prSet presAssocID="{B0DAC840-9E4D-4C5F-8041-1155A7C5A9D9}" presName="hierRoot2" presStyleCnt="0">
        <dgm:presLayoutVars>
          <dgm:hierBranch val="init"/>
        </dgm:presLayoutVars>
      </dgm:prSet>
      <dgm:spPr/>
    </dgm:pt>
    <dgm:pt modelId="{CDC4BC5E-D601-47D6-9565-49E9D9F22CBE}" type="pres">
      <dgm:prSet presAssocID="{B0DAC840-9E4D-4C5F-8041-1155A7C5A9D9}" presName="rootComposite" presStyleCnt="0"/>
      <dgm:spPr/>
    </dgm:pt>
    <dgm:pt modelId="{ED22FF79-F4AF-4972-8516-EE1E5079BEBD}" type="pres">
      <dgm:prSet presAssocID="{B0DAC840-9E4D-4C5F-8041-1155A7C5A9D9}" presName="rootText" presStyleLbl="node3" presStyleIdx="1" presStyleCnt="9">
        <dgm:presLayoutVars>
          <dgm:chPref val="3"/>
        </dgm:presLayoutVars>
      </dgm:prSet>
      <dgm:spPr/>
    </dgm:pt>
    <dgm:pt modelId="{82B95A95-5440-4D48-B317-0C0A40A944E8}" type="pres">
      <dgm:prSet presAssocID="{B0DAC840-9E4D-4C5F-8041-1155A7C5A9D9}" presName="rootConnector" presStyleLbl="node3" presStyleIdx="1" presStyleCnt="9"/>
      <dgm:spPr/>
    </dgm:pt>
    <dgm:pt modelId="{C1512431-5E4E-44C3-B1FE-937B002DC03B}" type="pres">
      <dgm:prSet presAssocID="{B0DAC840-9E4D-4C5F-8041-1155A7C5A9D9}" presName="hierChild4" presStyleCnt="0"/>
      <dgm:spPr/>
    </dgm:pt>
    <dgm:pt modelId="{12B3D122-9748-4CC4-AA36-1F9F5F09A72B}" type="pres">
      <dgm:prSet presAssocID="{B0DAC840-9E4D-4C5F-8041-1155A7C5A9D9}" presName="hierChild5" presStyleCnt="0"/>
      <dgm:spPr/>
    </dgm:pt>
    <dgm:pt modelId="{747365C0-8564-4CAE-A974-9F01ACC2A845}" type="pres">
      <dgm:prSet presAssocID="{13733471-73B9-45F1-B0DF-8099E1BAAA4C}" presName="Name37" presStyleLbl="parChTrans1D3" presStyleIdx="2" presStyleCnt="12"/>
      <dgm:spPr/>
    </dgm:pt>
    <dgm:pt modelId="{DFDA9337-49D6-4770-A49C-49D94520FA11}" type="pres">
      <dgm:prSet presAssocID="{6A6A6DF7-9DEF-45B4-A399-21A21E827871}" presName="hierRoot2" presStyleCnt="0">
        <dgm:presLayoutVars>
          <dgm:hierBranch val="init"/>
        </dgm:presLayoutVars>
      </dgm:prSet>
      <dgm:spPr/>
    </dgm:pt>
    <dgm:pt modelId="{12C7240D-BA16-4401-A304-DEAC09A394A0}" type="pres">
      <dgm:prSet presAssocID="{6A6A6DF7-9DEF-45B4-A399-21A21E827871}" presName="rootComposite" presStyleCnt="0"/>
      <dgm:spPr/>
    </dgm:pt>
    <dgm:pt modelId="{7B0F4A02-DF8E-4353-B422-61FFBB5467A0}" type="pres">
      <dgm:prSet presAssocID="{6A6A6DF7-9DEF-45B4-A399-21A21E827871}" presName="rootText" presStyleLbl="node3" presStyleIdx="2" presStyleCnt="9">
        <dgm:presLayoutVars>
          <dgm:chPref val="3"/>
        </dgm:presLayoutVars>
      </dgm:prSet>
      <dgm:spPr/>
    </dgm:pt>
    <dgm:pt modelId="{7B4A5072-C099-487B-A57D-5627735BA162}" type="pres">
      <dgm:prSet presAssocID="{6A6A6DF7-9DEF-45B4-A399-21A21E827871}" presName="rootConnector" presStyleLbl="node3" presStyleIdx="2" presStyleCnt="9"/>
      <dgm:spPr/>
    </dgm:pt>
    <dgm:pt modelId="{0272493D-357E-4A89-8844-555E4351DFFB}" type="pres">
      <dgm:prSet presAssocID="{6A6A6DF7-9DEF-45B4-A399-21A21E827871}" presName="hierChild4" presStyleCnt="0"/>
      <dgm:spPr/>
    </dgm:pt>
    <dgm:pt modelId="{EAC19156-2B74-4AE6-B42F-BB6084CFCE16}" type="pres">
      <dgm:prSet presAssocID="{6A6A6DF7-9DEF-45B4-A399-21A21E827871}" presName="hierChild5" presStyleCnt="0"/>
      <dgm:spPr/>
    </dgm:pt>
    <dgm:pt modelId="{5AA85E85-3041-4CD6-B712-E55B4DF75E78}" type="pres">
      <dgm:prSet presAssocID="{667AA5C0-0283-43A0-8717-6574E831FF8C}" presName="Name37" presStyleLbl="parChTrans1D3" presStyleIdx="3" presStyleCnt="12"/>
      <dgm:spPr/>
    </dgm:pt>
    <dgm:pt modelId="{2BC68EB8-EECF-40DA-AF3A-2E63F5094D85}" type="pres">
      <dgm:prSet presAssocID="{92CAD706-0E42-4014-A76A-D24DF2FE2951}" presName="hierRoot2" presStyleCnt="0">
        <dgm:presLayoutVars>
          <dgm:hierBranch val="init"/>
        </dgm:presLayoutVars>
      </dgm:prSet>
      <dgm:spPr/>
    </dgm:pt>
    <dgm:pt modelId="{8387A3E9-5A1A-496F-98A4-E20C19EF99F8}" type="pres">
      <dgm:prSet presAssocID="{92CAD706-0E42-4014-A76A-D24DF2FE2951}" presName="rootComposite" presStyleCnt="0"/>
      <dgm:spPr/>
    </dgm:pt>
    <dgm:pt modelId="{B8B116D3-4450-4603-991F-3A172C2B8808}" type="pres">
      <dgm:prSet presAssocID="{92CAD706-0E42-4014-A76A-D24DF2FE2951}" presName="rootText" presStyleLbl="node3" presStyleIdx="3" presStyleCnt="9" custLinFactX="-21564" custLinFactY="-200000" custLinFactNeighborX="-100000" custLinFactNeighborY="-230149">
        <dgm:presLayoutVars>
          <dgm:chPref val="3"/>
        </dgm:presLayoutVars>
      </dgm:prSet>
      <dgm:spPr/>
    </dgm:pt>
    <dgm:pt modelId="{D3DCC0A5-2474-4703-9F97-71F08760B32A}" type="pres">
      <dgm:prSet presAssocID="{92CAD706-0E42-4014-A76A-D24DF2FE2951}" presName="rootConnector" presStyleLbl="node3" presStyleIdx="3" presStyleCnt="9"/>
      <dgm:spPr/>
    </dgm:pt>
    <dgm:pt modelId="{F9C9038E-881A-420C-A2C9-CA240A769CA4}" type="pres">
      <dgm:prSet presAssocID="{92CAD706-0E42-4014-A76A-D24DF2FE2951}" presName="hierChild4" presStyleCnt="0"/>
      <dgm:spPr/>
    </dgm:pt>
    <dgm:pt modelId="{569CB9C9-F713-4F56-988F-3741FD9A7431}" type="pres">
      <dgm:prSet presAssocID="{92CAD706-0E42-4014-A76A-D24DF2FE2951}" presName="hierChild5" presStyleCnt="0"/>
      <dgm:spPr/>
    </dgm:pt>
    <dgm:pt modelId="{C078B036-5B2E-48AF-9E3E-4F6750F54371}" type="pres">
      <dgm:prSet presAssocID="{EC49F62B-B346-459C-9FC7-0E94C2083979}" presName="Name37" presStyleLbl="parChTrans1D3" presStyleIdx="4" presStyleCnt="12"/>
      <dgm:spPr/>
    </dgm:pt>
    <dgm:pt modelId="{3DC0F6AB-6B46-4559-BCD0-1C3CF1B791E4}" type="pres">
      <dgm:prSet presAssocID="{46DFCBF4-C256-4C33-9997-500C0FC39BEF}" presName="hierRoot2" presStyleCnt="0">
        <dgm:presLayoutVars>
          <dgm:hierBranch val="init"/>
        </dgm:presLayoutVars>
      </dgm:prSet>
      <dgm:spPr/>
    </dgm:pt>
    <dgm:pt modelId="{F85EF3E5-4A1C-46FD-BDBA-DA6AC1152C03}" type="pres">
      <dgm:prSet presAssocID="{46DFCBF4-C256-4C33-9997-500C0FC39BEF}" presName="rootComposite" presStyleCnt="0"/>
      <dgm:spPr/>
    </dgm:pt>
    <dgm:pt modelId="{4E3989E8-1B2F-4F42-9C80-2488E317FA27}" type="pres">
      <dgm:prSet presAssocID="{46DFCBF4-C256-4C33-9997-500C0FC39BEF}" presName="rootText" presStyleLbl="node3" presStyleIdx="4" presStyleCnt="9" custLinFactX="-23532" custLinFactY="-200000" custLinFactNeighborX="-100000" custLinFactNeighborY="-237039">
        <dgm:presLayoutVars>
          <dgm:chPref val="3"/>
        </dgm:presLayoutVars>
      </dgm:prSet>
      <dgm:spPr/>
    </dgm:pt>
    <dgm:pt modelId="{39F169FE-4480-4132-AC61-1319A7BD167C}" type="pres">
      <dgm:prSet presAssocID="{46DFCBF4-C256-4C33-9997-500C0FC39BEF}" presName="rootConnector" presStyleLbl="node3" presStyleIdx="4" presStyleCnt="9"/>
      <dgm:spPr/>
    </dgm:pt>
    <dgm:pt modelId="{527B0B31-CC82-4F92-BF87-1D816E5A2F37}" type="pres">
      <dgm:prSet presAssocID="{46DFCBF4-C256-4C33-9997-500C0FC39BEF}" presName="hierChild4" presStyleCnt="0"/>
      <dgm:spPr/>
    </dgm:pt>
    <dgm:pt modelId="{DAC0A704-40BF-417A-9553-EC8440450DFA}" type="pres">
      <dgm:prSet presAssocID="{46DFCBF4-C256-4C33-9997-500C0FC39BEF}" presName="hierChild5" presStyleCnt="0"/>
      <dgm:spPr/>
    </dgm:pt>
    <dgm:pt modelId="{23CB99F8-D041-44D3-9D49-F5BEED9A2292}" type="pres">
      <dgm:prSet presAssocID="{D6BC33EB-EA92-4E02-9D09-FF0F45AA2B54}" presName="Name37" presStyleLbl="parChTrans1D3" presStyleIdx="5" presStyleCnt="12"/>
      <dgm:spPr/>
    </dgm:pt>
    <dgm:pt modelId="{850F8184-B868-4A55-A9E4-E34F7CDE00ED}" type="pres">
      <dgm:prSet presAssocID="{B0F6F1FE-F6F0-4779-BDA0-BE423C5C0B5B}" presName="hierRoot2" presStyleCnt="0">
        <dgm:presLayoutVars>
          <dgm:hierBranch val="init"/>
        </dgm:presLayoutVars>
      </dgm:prSet>
      <dgm:spPr/>
    </dgm:pt>
    <dgm:pt modelId="{12F0E425-AEC9-47D8-9D5F-29605CA341A3}" type="pres">
      <dgm:prSet presAssocID="{B0F6F1FE-F6F0-4779-BDA0-BE423C5C0B5B}" presName="rootComposite" presStyleCnt="0"/>
      <dgm:spPr/>
    </dgm:pt>
    <dgm:pt modelId="{CDA939BE-4261-4E66-97A5-B7737CB408BF}" type="pres">
      <dgm:prSet presAssocID="{B0F6F1FE-F6F0-4779-BDA0-BE423C5C0B5B}" presName="rootText" presStyleLbl="node3" presStyleIdx="5" presStyleCnt="9" custLinFactX="-22548" custLinFactY="-200000" custLinFactNeighborX="-100000" custLinFactNeighborY="-234086">
        <dgm:presLayoutVars>
          <dgm:chPref val="3"/>
        </dgm:presLayoutVars>
      </dgm:prSet>
      <dgm:spPr/>
    </dgm:pt>
    <dgm:pt modelId="{77D20D69-196E-48A7-9F91-E6D57C9B6BA8}" type="pres">
      <dgm:prSet presAssocID="{B0F6F1FE-F6F0-4779-BDA0-BE423C5C0B5B}" presName="rootConnector" presStyleLbl="node3" presStyleIdx="5" presStyleCnt="9"/>
      <dgm:spPr/>
    </dgm:pt>
    <dgm:pt modelId="{E7D03EDD-05F2-4CFD-A36B-9FA08F3159CE}" type="pres">
      <dgm:prSet presAssocID="{B0F6F1FE-F6F0-4779-BDA0-BE423C5C0B5B}" presName="hierChild4" presStyleCnt="0"/>
      <dgm:spPr/>
    </dgm:pt>
    <dgm:pt modelId="{E65EFD7A-CFD0-4BC6-AABA-0AA93A041925}" type="pres">
      <dgm:prSet presAssocID="{B0F6F1FE-F6F0-4779-BDA0-BE423C5C0B5B}" presName="hierChild5" presStyleCnt="0"/>
      <dgm:spPr/>
    </dgm:pt>
    <dgm:pt modelId="{6B0A8EEF-2EDB-434F-A5BC-BA6BC6A4DBE5}" type="pres">
      <dgm:prSet presAssocID="{D92E02E1-0D5F-474E-819A-BD73AB0DDAAF}" presName="hierChild5" presStyleCnt="0"/>
      <dgm:spPr/>
    </dgm:pt>
    <dgm:pt modelId="{902B4BC0-1739-45EA-9E06-C1376618C979}" type="pres">
      <dgm:prSet presAssocID="{7A743D2B-B5C9-49BF-838F-47FC78D52858}" presName="Name35" presStyleLbl="parChTrans1D2" presStyleIdx="1" presStyleCnt="6"/>
      <dgm:spPr/>
    </dgm:pt>
    <dgm:pt modelId="{6D4EC373-0BB0-4280-855E-BE8AD615FBE1}" type="pres">
      <dgm:prSet presAssocID="{78684B36-E439-4615-8FD0-FD0270D2AFAB}" presName="hierRoot2" presStyleCnt="0">
        <dgm:presLayoutVars>
          <dgm:hierBranch val="init"/>
        </dgm:presLayoutVars>
      </dgm:prSet>
      <dgm:spPr/>
    </dgm:pt>
    <dgm:pt modelId="{A166BDE9-5C6C-4376-BCCF-3A6CD7955D13}" type="pres">
      <dgm:prSet presAssocID="{78684B36-E439-4615-8FD0-FD0270D2AFAB}" presName="rootComposite" presStyleCnt="0"/>
      <dgm:spPr/>
    </dgm:pt>
    <dgm:pt modelId="{E1EBD670-0123-480E-B496-A4A021C10B0D}" type="pres">
      <dgm:prSet presAssocID="{78684B36-E439-4615-8FD0-FD0270D2AFAB}" presName="rootText" presStyleLbl="node2" presStyleIdx="1" presStyleCnt="4">
        <dgm:presLayoutVars>
          <dgm:chPref val="3"/>
        </dgm:presLayoutVars>
      </dgm:prSet>
      <dgm:spPr/>
    </dgm:pt>
    <dgm:pt modelId="{3F245747-2AF0-427F-AA1C-F3184DE103BD}" type="pres">
      <dgm:prSet presAssocID="{78684B36-E439-4615-8FD0-FD0270D2AFAB}" presName="rootConnector" presStyleLbl="node2" presStyleIdx="1" presStyleCnt="4"/>
      <dgm:spPr/>
    </dgm:pt>
    <dgm:pt modelId="{1D13F119-A25F-4006-BE88-CD55B5D0782D}" type="pres">
      <dgm:prSet presAssocID="{78684B36-E439-4615-8FD0-FD0270D2AFAB}" presName="hierChild4" presStyleCnt="0"/>
      <dgm:spPr/>
    </dgm:pt>
    <dgm:pt modelId="{2663C777-E3DF-4D5E-8364-52D4AAE012A1}" type="pres">
      <dgm:prSet presAssocID="{78684B36-E439-4615-8FD0-FD0270D2AFAB}" presName="hierChild5" presStyleCnt="0"/>
      <dgm:spPr/>
    </dgm:pt>
    <dgm:pt modelId="{A72FC9DF-1B95-4DC1-B084-975D82A557AD}" type="pres">
      <dgm:prSet presAssocID="{2F47DBA4-598C-4D60-AD38-EF1B323E78F9}" presName="Name35" presStyleLbl="parChTrans1D2" presStyleIdx="2" presStyleCnt="6"/>
      <dgm:spPr/>
    </dgm:pt>
    <dgm:pt modelId="{D4702022-D963-49B7-9B5A-DEA3411B9ABE}" type="pres">
      <dgm:prSet presAssocID="{4C19A719-A2B2-49E4-854B-11206D1D80AD}" presName="hierRoot2" presStyleCnt="0">
        <dgm:presLayoutVars>
          <dgm:hierBranch val="init"/>
        </dgm:presLayoutVars>
      </dgm:prSet>
      <dgm:spPr/>
    </dgm:pt>
    <dgm:pt modelId="{D407E931-E5CC-471D-823A-DEA23D620153}" type="pres">
      <dgm:prSet presAssocID="{4C19A719-A2B2-49E4-854B-11206D1D80AD}" presName="rootComposite" presStyleCnt="0"/>
      <dgm:spPr/>
    </dgm:pt>
    <dgm:pt modelId="{71C39D90-16EA-432A-B1FC-37E91D7F55DD}" type="pres">
      <dgm:prSet presAssocID="{4C19A719-A2B2-49E4-854B-11206D1D80AD}" presName="rootText" presStyleLbl="node2" presStyleIdx="2" presStyleCnt="4">
        <dgm:presLayoutVars>
          <dgm:chPref val="3"/>
        </dgm:presLayoutVars>
      </dgm:prSet>
      <dgm:spPr/>
    </dgm:pt>
    <dgm:pt modelId="{7DBE50AE-9CE7-47C8-AC78-06CCDACC92D3}" type="pres">
      <dgm:prSet presAssocID="{4C19A719-A2B2-49E4-854B-11206D1D80AD}" presName="rootConnector" presStyleLbl="node2" presStyleIdx="2" presStyleCnt="4"/>
      <dgm:spPr/>
    </dgm:pt>
    <dgm:pt modelId="{4DA56E00-AA63-433C-9D26-68EE6D52B877}" type="pres">
      <dgm:prSet presAssocID="{4C19A719-A2B2-49E4-854B-11206D1D80AD}" presName="hierChild4" presStyleCnt="0"/>
      <dgm:spPr/>
    </dgm:pt>
    <dgm:pt modelId="{7B8743F9-7D0F-4CDB-843F-C9A690E472B2}" type="pres">
      <dgm:prSet presAssocID="{4C19A719-A2B2-49E4-854B-11206D1D80AD}" presName="hierChild5" presStyleCnt="0"/>
      <dgm:spPr/>
    </dgm:pt>
    <dgm:pt modelId="{987C9D6C-BC2B-4C06-A434-BD27371A05CE}" type="pres">
      <dgm:prSet presAssocID="{BEB35699-D059-41D3-A454-879479506450}" presName="Name35" presStyleLbl="parChTrans1D2" presStyleIdx="3" presStyleCnt="6"/>
      <dgm:spPr/>
    </dgm:pt>
    <dgm:pt modelId="{9BC7C869-749B-4825-9610-C8A33B4EF844}" type="pres">
      <dgm:prSet presAssocID="{336BD1C6-D225-479B-9AC9-96A3F2AF2DBD}" presName="hierRoot2" presStyleCnt="0">
        <dgm:presLayoutVars>
          <dgm:hierBranch val="init"/>
        </dgm:presLayoutVars>
      </dgm:prSet>
      <dgm:spPr/>
    </dgm:pt>
    <dgm:pt modelId="{C9F4D2D4-4382-4266-A831-523A2E74C5DB}" type="pres">
      <dgm:prSet presAssocID="{336BD1C6-D225-479B-9AC9-96A3F2AF2DBD}" presName="rootComposite" presStyleCnt="0"/>
      <dgm:spPr/>
    </dgm:pt>
    <dgm:pt modelId="{8267EE3D-BD2D-4007-87D0-80703C1894EF}" type="pres">
      <dgm:prSet presAssocID="{336BD1C6-D225-479B-9AC9-96A3F2AF2DBD}" presName="rootText" presStyleLbl="node2" presStyleIdx="3" presStyleCnt="4">
        <dgm:presLayoutVars>
          <dgm:chPref val="3"/>
        </dgm:presLayoutVars>
      </dgm:prSet>
      <dgm:spPr/>
    </dgm:pt>
    <dgm:pt modelId="{CCEDF79B-7E4E-4F1E-872F-18477B124D40}" type="pres">
      <dgm:prSet presAssocID="{336BD1C6-D225-479B-9AC9-96A3F2AF2DBD}" presName="rootConnector" presStyleLbl="node2" presStyleIdx="3" presStyleCnt="4"/>
      <dgm:spPr/>
    </dgm:pt>
    <dgm:pt modelId="{36D091D5-1EA9-446C-AF93-203DF8084D9A}" type="pres">
      <dgm:prSet presAssocID="{336BD1C6-D225-479B-9AC9-96A3F2AF2DBD}" presName="hierChild4" presStyleCnt="0"/>
      <dgm:spPr/>
    </dgm:pt>
    <dgm:pt modelId="{3B03928F-DF26-4D95-A4D9-AAEEF8670025}" type="pres">
      <dgm:prSet presAssocID="{3A163000-6BD2-4A08-8E15-469257D8B79A}" presName="Name37" presStyleLbl="parChTrans1D3" presStyleIdx="6" presStyleCnt="12"/>
      <dgm:spPr/>
    </dgm:pt>
    <dgm:pt modelId="{64BB7DF7-5935-40F4-B898-EB5DF564C75D}" type="pres">
      <dgm:prSet presAssocID="{A0E68E08-2D64-4D2C-9B7B-8C02A8577232}" presName="hierRoot2" presStyleCnt="0">
        <dgm:presLayoutVars>
          <dgm:hierBranch val="init"/>
        </dgm:presLayoutVars>
      </dgm:prSet>
      <dgm:spPr/>
    </dgm:pt>
    <dgm:pt modelId="{B94D9784-D609-4DC6-8D9D-7916B5BAC442}" type="pres">
      <dgm:prSet presAssocID="{A0E68E08-2D64-4D2C-9B7B-8C02A8577232}" presName="rootComposite" presStyleCnt="0"/>
      <dgm:spPr/>
    </dgm:pt>
    <dgm:pt modelId="{A00D375B-2553-46E4-AE30-B54F377BDBEC}" type="pres">
      <dgm:prSet presAssocID="{A0E68E08-2D64-4D2C-9B7B-8C02A8577232}" presName="rootText" presStyleLbl="node3" presStyleIdx="6" presStyleCnt="9">
        <dgm:presLayoutVars>
          <dgm:chPref val="3"/>
        </dgm:presLayoutVars>
      </dgm:prSet>
      <dgm:spPr/>
    </dgm:pt>
    <dgm:pt modelId="{71E2376F-B811-45D9-8D7E-A830F42989B8}" type="pres">
      <dgm:prSet presAssocID="{A0E68E08-2D64-4D2C-9B7B-8C02A8577232}" presName="rootConnector" presStyleLbl="node3" presStyleIdx="6" presStyleCnt="9"/>
      <dgm:spPr/>
    </dgm:pt>
    <dgm:pt modelId="{9E3E2403-7BC9-4168-9CF3-C87ACCCDE9F7}" type="pres">
      <dgm:prSet presAssocID="{A0E68E08-2D64-4D2C-9B7B-8C02A8577232}" presName="hierChild4" presStyleCnt="0"/>
      <dgm:spPr/>
    </dgm:pt>
    <dgm:pt modelId="{28360219-1865-4442-A84E-6DC58005315D}" type="pres">
      <dgm:prSet presAssocID="{A0E68E08-2D64-4D2C-9B7B-8C02A8577232}" presName="hierChild5" presStyleCnt="0"/>
      <dgm:spPr/>
    </dgm:pt>
    <dgm:pt modelId="{F8B0046C-A716-433B-9E25-05CAEEC30BB6}" type="pres">
      <dgm:prSet presAssocID="{628D0736-8416-4321-8560-584EEA2D9ED2}" presName="Name37" presStyleLbl="parChTrans1D3" presStyleIdx="7" presStyleCnt="12"/>
      <dgm:spPr/>
    </dgm:pt>
    <dgm:pt modelId="{0E0A95C2-B79C-4FAC-B19D-D8F85A7DEAB7}" type="pres">
      <dgm:prSet presAssocID="{D32FCBCF-96B5-4CD2-943B-051BBB01F2D1}" presName="hierRoot2" presStyleCnt="0">
        <dgm:presLayoutVars>
          <dgm:hierBranch val="init"/>
        </dgm:presLayoutVars>
      </dgm:prSet>
      <dgm:spPr/>
    </dgm:pt>
    <dgm:pt modelId="{54CF72B0-6669-4EAC-B475-9EC46434CB7E}" type="pres">
      <dgm:prSet presAssocID="{D32FCBCF-96B5-4CD2-943B-051BBB01F2D1}" presName="rootComposite" presStyleCnt="0"/>
      <dgm:spPr/>
    </dgm:pt>
    <dgm:pt modelId="{C4C3101C-E616-4565-A8EE-A58119483E75}" type="pres">
      <dgm:prSet presAssocID="{D32FCBCF-96B5-4CD2-943B-051BBB01F2D1}" presName="rootText" presStyleLbl="node3" presStyleIdx="7" presStyleCnt="9">
        <dgm:presLayoutVars>
          <dgm:chPref val="3"/>
        </dgm:presLayoutVars>
      </dgm:prSet>
      <dgm:spPr/>
    </dgm:pt>
    <dgm:pt modelId="{4F07DB9C-D51F-410F-B380-CB316FDEE01E}" type="pres">
      <dgm:prSet presAssocID="{D32FCBCF-96B5-4CD2-943B-051BBB01F2D1}" presName="rootConnector" presStyleLbl="node3" presStyleIdx="7" presStyleCnt="9"/>
      <dgm:spPr/>
    </dgm:pt>
    <dgm:pt modelId="{B1BE06CB-702F-4AB2-AAE0-5F57AEB037EE}" type="pres">
      <dgm:prSet presAssocID="{D32FCBCF-96B5-4CD2-943B-051BBB01F2D1}" presName="hierChild4" presStyleCnt="0"/>
      <dgm:spPr/>
    </dgm:pt>
    <dgm:pt modelId="{1EC4F653-BAA5-466F-A559-FA1CEF0C9340}" type="pres">
      <dgm:prSet presAssocID="{D32FCBCF-96B5-4CD2-943B-051BBB01F2D1}" presName="hierChild5" presStyleCnt="0"/>
      <dgm:spPr/>
    </dgm:pt>
    <dgm:pt modelId="{0BD7FAFF-CAD5-4887-9DE2-DE5B724BB119}" type="pres">
      <dgm:prSet presAssocID="{C4AA64CA-FA4A-4744-A824-63EAD2B8BE06}" presName="Name37" presStyleLbl="parChTrans1D3" presStyleIdx="8" presStyleCnt="12"/>
      <dgm:spPr/>
    </dgm:pt>
    <dgm:pt modelId="{EBBF1641-05AF-4CB0-B113-EF2A9BE3F5D0}" type="pres">
      <dgm:prSet presAssocID="{254423E1-815B-42D6-A3FF-FCBD8EF6BE91}" presName="hierRoot2" presStyleCnt="0">
        <dgm:presLayoutVars>
          <dgm:hierBranch val="init"/>
        </dgm:presLayoutVars>
      </dgm:prSet>
      <dgm:spPr/>
    </dgm:pt>
    <dgm:pt modelId="{D253262A-FE29-456B-977D-ECECCB0CBE51}" type="pres">
      <dgm:prSet presAssocID="{254423E1-815B-42D6-A3FF-FCBD8EF6BE91}" presName="rootComposite" presStyleCnt="0"/>
      <dgm:spPr/>
    </dgm:pt>
    <dgm:pt modelId="{F1B4C996-146D-4A46-B336-C6A9502232F7}" type="pres">
      <dgm:prSet presAssocID="{254423E1-815B-42D6-A3FF-FCBD8EF6BE91}" presName="rootText" presStyleLbl="node3" presStyleIdx="8" presStyleCnt="9">
        <dgm:presLayoutVars>
          <dgm:chPref val="3"/>
        </dgm:presLayoutVars>
      </dgm:prSet>
      <dgm:spPr/>
    </dgm:pt>
    <dgm:pt modelId="{86504EDC-0D18-4ECA-A082-7EB08DFF98CA}" type="pres">
      <dgm:prSet presAssocID="{254423E1-815B-42D6-A3FF-FCBD8EF6BE91}" presName="rootConnector" presStyleLbl="node3" presStyleIdx="8" presStyleCnt="9"/>
      <dgm:spPr/>
    </dgm:pt>
    <dgm:pt modelId="{8D1B06A6-BE71-4379-98AB-82D15A345B60}" type="pres">
      <dgm:prSet presAssocID="{254423E1-815B-42D6-A3FF-FCBD8EF6BE91}" presName="hierChild4" presStyleCnt="0"/>
      <dgm:spPr/>
    </dgm:pt>
    <dgm:pt modelId="{D69A4FEB-8FDC-441B-849E-189DB8CCEB4D}" type="pres">
      <dgm:prSet presAssocID="{254423E1-815B-42D6-A3FF-FCBD8EF6BE91}" presName="hierChild5" presStyleCnt="0"/>
      <dgm:spPr/>
    </dgm:pt>
    <dgm:pt modelId="{D7981F12-8D0F-44E5-975A-AE2B0B9E84BF}" type="pres">
      <dgm:prSet presAssocID="{336BD1C6-D225-479B-9AC9-96A3F2AF2DBD}" presName="hierChild5" presStyleCnt="0"/>
      <dgm:spPr/>
    </dgm:pt>
    <dgm:pt modelId="{C2BC0005-F509-417F-81F1-8283232C4BFF}" type="pres">
      <dgm:prSet presAssocID="{C256D806-B4CE-4A34-BC6F-47B8CC467FFD}" presName="hierChild3" presStyleCnt="0"/>
      <dgm:spPr/>
    </dgm:pt>
    <dgm:pt modelId="{F9A6C2BD-E3A5-400C-9B7B-34966695B733}" type="pres">
      <dgm:prSet presAssocID="{BC241A17-3E3A-4088-9C65-64B60A6D5CC6}" presName="Name111" presStyleLbl="parChTrans1D2" presStyleIdx="4" presStyleCnt="6"/>
      <dgm:spPr/>
    </dgm:pt>
    <dgm:pt modelId="{4327207B-0816-42C1-A212-F0EDAEC58420}" type="pres">
      <dgm:prSet presAssocID="{AA975205-0569-4CCD-85CA-E7FAF55C6968}" presName="hierRoot3" presStyleCnt="0">
        <dgm:presLayoutVars>
          <dgm:hierBranch val="init"/>
        </dgm:presLayoutVars>
      </dgm:prSet>
      <dgm:spPr/>
    </dgm:pt>
    <dgm:pt modelId="{7C13F881-C132-4E4B-9E81-A0D78ABD229F}" type="pres">
      <dgm:prSet presAssocID="{AA975205-0569-4CCD-85CA-E7FAF55C6968}" presName="rootComposite3" presStyleCnt="0"/>
      <dgm:spPr/>
    </dgm:pt>
    <dgm:pt modelId="{0FF1FC4C-895B-4C44-B5D2-01A5144FC971}" type="pres">
      <dgm:prSet presAssocID="{AA975205-0569-4CCD-85CA-E7FAF55C6968}" presName="rootText3" presStyleLbl="asst1" presStyleIdx="0" presStyleCnt="5">
        <dgm:presLayoutVars>
          <dgm:chPref val="3"/>
        </dgm:presLayoutVars>
      </dgm:prSet>
      <dgm:spPr/>
    </dgm:pt>
    <dgm:pt modelId="{6D282980-EA0A-4C33-AC5E-7CA4BDCC2F22}" type="pres">
      <dgm:prSet presAssocID="{AA975205-0569-4CCD-85CA-E7FAF55C6968}" presName="rootConnector3" presStyleLbl="asst1" presStyleIdx="0" presStyleCnt="5"/>
      <dgm:spPr/>
    </dgm:pt>
    <dgm:pt modelId="{4E0F2A71-BE02-49C7-AA33-51A7AD372169}" type="pres">
      <dgm:prSet presAssocID="{AA975205-0569-4CCD-85CA-E7FAF55C6968}" presName="hierChild6" presStyleCnt="0"/>
      <dgm:spPr/>
    </dgm:pt>
    <dgm:pt modelId="{16BB62A7-40E7-444B-9372-5DCD14F94024}" type="pres">
      <dgm:prSet presAssocID="{AA975205-0569-4CCD-85CA-E7FAF55C6968}" presName="hierChild7" presStyleCnt="0"/>
      <dgm:spPr/>
    </dgm:pt>
    <dgm:pt modelId="{A1D64FB2-FAC7-4CD8-B71B-89502FE51BF3}" type="pres">
      <dgm:prSet presAssocID="{96FFD7E0-149A-4B61-BEE5-857F4C44DE20}" presName="Name111" presStyleLbl="parChTrans1D2" presStyleIdx="5" presStyleCnt="6"/>
      <dgm:spPr/>
    </dgm:pt>
    <dgm:pt modelId="{CE210B38-04ED-4179-85AA-E367593A78CD}" type="pres">
      <dgm:prSet presAssocID="{F14472FF-BBAD-4009-9C07-7337E07AEB3F}" presName="hierRoot3" presStyleCnt="0">
        <dgm:presLayoutVars>
          <dgm:hierBranch val="init"/>
        </dgm:presLayoutVars>
      </dgm:prSet>
      <dgm:spPr/>
    </dgm:pt>
    <dgm:pt modelId="{9781CB50-0963-47E3-97F5-D9D081B2D5EE}" type="pres">
      <dgm:prSet presAssocID="{F14472FF-BBAD-4009-9C07-7337E07AEB3F}" presName="rootComposite3" presStyleCnt="0"/>
      <dgm:spPr/>
    </dgm:pt>
    <dgm:pt modelId="{27E0DB10-196B-4B33-A50B-CBD5F7F074BF}" type="pres">
      <dgm:prSet presAssocID="{F14472FF-BBAD-4009-9C07-7337E07AEB3F}" presName="rootText3" presStyleLbl="asst1" presStyleIdx="1" presStyleCnt="5">
        <dgm:presLayoutVars>
          <dgm:chPref val="3"/>
        </dgm:presLayoutVars>
      </dgm:prSet>
      <dgm:spPr/>
    </dgm:pt>
    <dgm:pt modelId="{41BEB5C2-5DCD-4C68-820F-118D0B2D1001}" type="pres">
      <dgm:prSet presAssocID="{F14472FF-BBAD-4009-9C07-7337E07AEB3F}" presName="rootConnector3" presStyleLbl="asst1" presStyleIdx="1" presStyleCnt="5"/>
      <dgm:spPr/>
    </dgm:pt>
    <dgm:pt modelId="{44917F5C-4093-4EA2-A052-81EE33915D28}" type="pres">
      <dgm:prSet presAssocID="{F14472FF-BBAD-4009-9C07-7337E07AEB3F}" presName="hierChild6" presStyleCnt="0"/>
      <dgm:spPr/>
    </dgm:pt>
    <dgm:pt modelId="{49479B49-27CC-4CE7-AD63-8A0EA066DA04}" type="pres">
      <dgm:prSet presAssocID="{F14472FF-BBAD-4009-9C07-7337E07AEB3F}" presName="hierChild7" presStyleCnt="0"/>
      <dgm:spPr/>
    </dgm:pt>
    <dgm:pt modelId="{27746B0F-A8A2-40C1-BEF5-36E0F0AC5CAC}" type="pres">
      <dgm:prSet presAssocID="{94FE0ED2-6707-42B6-B77C-E7CE2EFA7AF4}" presName="Name111" presStyleLbl="parChTrans1D3" presStyleIdx="9" presStyleCnt="12"/>
      <dgm:spPr/>
    </dgm:pt>
    <dgm:pt modelId="{90A50B97-BD01-483E-B107-E7C7AFD29FE7}" type="pres">
      <dgm:prSet presAssocID="{66D2854C-D520-4FA4-B2AB-F96407246E08}" presName="hierRoot3" presStyleCnt="0">
        <dgm:presLayoutVars>
          <dgm:hierBranch val="init"/>
        </dgm:presLayoutVars>
      </dgm:prSet>
      <dgm:spPr/>
    </dgm:pt>
    <dgm:pt modelId="{5096C15B-AA01-404D-A7A8-A8D649524132}" type="pres">
      <dgm:prSet presAssocID="{66D2854C-D520-4FA4-B2AB-F96407246E08}" presName="rootComposite3" presStyleCnt="0"/>
      <dgm:spPr/>
    </dgm:pt>
    <dgm:pt modelId="{F981B2F9-723A-455A-B800-06DE9008EAB5}" type="pres">
      <dgm:prSet presAssocID="{66D2854C-D520-4FA4-B2AB-F96407246E08}" presName="rootText3" presStyleLbl="asst1" presStyleIdx="2" presStyleCnt="5">
        <dgm:presLayoutVars>
          <dgm:chPref val="3"/>
        </dgm:presLayoutVars>
      </dgm:prSet>
      <dgm:spPr/>
    </dgm:pt>
    <dgm:pt modelId="{92B04309-AE46-4455-A68F-21527A3FC328}" type="pres">
      <dgm:prSet presAssocID="{66D2854C-D520-4FA4-B2AB-F96407246E08}" presName="rootConnector3" presStyleLbl="asst1" presStyleIdx="2" presStyleCnt="5"/>
      <dgm:spPr/>
    </dgm:pt>
    <dgm:pt modelId="{500EEE6C-94D6-496F-A28F-11A7430D6AD0}" type="pres">
      <dgm:prSet presAssocID="{66D2854C-D520-4FA4-B2AB-F96407246E08}" presName="hierChild6" presStyleCnt="0"/>
      <dgm:spPr/>
    </dgm:pt>
    <dgm:pt modelId="{1C2EE207-4757-43A7-967E-BE44C172300F}" type="pres">
      <dgm:prSet presAssocID="{66D2854C-D520-4FA4-B2AB-F96407246E08}" presName="hierChild7" presStyleCnt="0"/>
      <dgm:spPr/>
    </dgm:pt>
    <dgm:pt modelId="{6CCB0A0F-7585-420B-82C6-17837E5E0EDB}" type="pres">
      <dgm:prSet presAssocID="{A3FBD1DA-69A1-4D00-A5AA-6562B90702C3}" presName="Name111" presStyleLbl="parChTrans1D3" presStyleIdx="10" presStyleCnt="12"/>
      <dgm:spPr/>
    </dgm:pt>
    <dgm:pt modelId="{0FEE6B34-EABA-492C-BC02-CCB62AB41718}" type="pres">
      <dgm:prSet presAssocID="{2E5A08BC-4AD9-4714-8037-84B00F2B427E}" presName="hierRoot3" presStyleCnt="0">
        <dgm:presLayoutVars>
          <dgm:hierBranch val="init"/>
        </dgm:presLayoutVars>
      </dgm:prSet>
      <dgm:spPr/>
    </dgm:pt>
    <dgm:pt modelId="{F9AE09D1-7150-419A-9845-9A07F5C33414}" type="pres">
      <dgm:prSet presAssocID="{2E5A08BC-4AD9-4714-8037-84B00F2B427E}" presName="rootComposite3" presStyleCnt="0"/>
      <dgm:spPr/>
    </dgm:pt>
    <dgm:pt modelId="{A4019C52-2DED-45B4-9B7A-248126C8C7D8}" type="pres">
      <dgm:prSet presAssocID="{2E5A08BC-4AD9-4714-8037-84B00F2B427E}" presName="rootText3" presStyleLbl="asst1" presStyleIdx="3" presStyleCnt="5">
        <dgm:presLayoutVars>
          <dgm:chPref val="3"/>
        </dgm:presLayoutVars>
      </dgm:prSet>
      <dgm:spPr/>
    </dgm:pt>
    <dgm:pt modelId="{E347CEAB-BC65-47C3-83AF-87DA5D07C753}" type="pres">
      <dgm:prSet presAssocID="{2E5A08BC-4AD9-4714-8037-84B00F2B427E}" presName="rootConnector3" presStyleLbl="asst1" presStyleIdx="3" presStyleCnt="5"/>
      <dgm:spPr/>
    </dgm:pt>
    <dgm:pt modelId="{A4FC3A96-0595-4FC9-82EE-EB85CC42BF95}" type="pres">
      <dgm:prSet presAssocID="{2E5A08BC-4AD9-4714-8037-84B00F2B427E}" presName="hierChild6" presStyleCnt="0"/>
      <dgm:spPr/>
    </dgm:pt>
    <dgm:pt modelId="{83F33A75-A5E4-4004-BB1A-346DF6EAD5AD}" type="pres">
      <dgm:prSet presAssocID="{2E5A08BC-4AD9-4714-8037-84B00F2B427E}" presName="hierChild7" presStyleCnt="0"/>
      <dgm:spPr/>
    </dgm:pt>
    <dgm:pt modelId="{F95300C3-2C2C-484E-BAD0-E1805C91F5F2}" type="pres">
      <dgm:prSet presAssocID="{3CDF8B41-4DCB-4BF6-B4B8-3BFD1421A704}" presName="Name111" presStyleLbl="parChTrans1D3" presStyleIdx="11" presStyleCnt="12"/>
      <dgm:spPr/>
    </dgm:pt>
    <dgm:pt modelId="{4CB3DDA8-6016-469E-98EE-53DD33D0E591}" type="pres">
      <dgm:prSet presAssocID="{4965C100-B70F-4A15-8E72-2D5479210A13}" presName="hierRoot3" presStyleCnt="0">
        <dgm:presLayoutVars>
          <dgm:hierBranch val="init"/>
        </dgm:presLayoutVars>
      </dgm:prSet>
      <dgm:spPr/>
    </dgm:pt>
    <dgm:pt modelId="{D0E7FC1F-2FBE-4477-B88D-B40D38389372}" type="pres">
      <dgm:prSet presAssocID="{4965C100-B70F-4A15-8E72-2D5479210A13}" presName="rootComposite3" presStyleCnt="0"/>
      <dgm:spPr/>
    </dgm:pt>
    <dgm:pt modelId="{C97B4A89-E701-4F88-B149-6D329F257AD9}" type="pres">
      <dgm:prSet presAssocID="{4965C100-B70F-4A15-8E72-2D5479210A13}" presName="rootText3" presStyleLbl="asst1" presStyleIdx="4" presStyleCnt="5">
        <dgm:presLayoutVars>
          <dgm:chPref val="3"/>
        </dgm:presLayoutVars>
      </dgm:prSet>
      <dgm:spPr/>
    </dgm:pt>
    <dgm:pt modelId="{8F7835E8-CB5F-4DAF-9EA6-5097B7092672}" type="pres">
      <dgm:prSet presAssocID="{4965C100-B70F-4A15-8E72-2D5479210A13}" presName="rootConnector3" presStyleLbl="asst1" presStyleIdx="4" presStyleCnt="5"/>
      <dgm:spPr/>
    </dgm:pt>
    <dgm:pt modelId="{ABA8DB00-98FC-4A59-A747-56316B08AC88}" type="pres">
      <dgm:prSet presAssocID="{4965C100-B70F-4A15-8E72-2D5479210A13}" presName="hierChild6" presStyleCnt="0"/>
      <dgm:spPr/>
    </dgm:pt>
    <dgm:pt modelId="{4063E004-4155-4261-8B43-E6BBFC86EEDA}" type="pres">
      <dgm:prSet presAssocID="{4965C100-B70F-4A15-8E72-2D5479210A13}" presName="hierChild7" presStyleCnt="0"/>
      <dgm:spPr/>
    </dgm:pt>
  </dgm:ptLst>
  <dgm:cxnLst>
    <dgm:cxn modelId="{CB669701-23F5-4A28-BE81-60990DADB34D}" type="presOf" srcId="{BF040412-F0DC-495E-9E0B-D5061DB2F55B}" destId="{0A494E81-E332-4B23-B5CB-A1ACDEBEE5F6}" srcOrd="0" destOrd="0" presId="urn:microsoft.com/office/officeart/2005/8/layout/orgChart1"/>
    <dgm:cxn modelId="{878A9C02-641D-4CF5-B591-52C01068BDAF}" type="presOf" srcId="{336BD1C6-D225-479B-9AC9-96A3F2AF2DBD}" destId="{8267EE3D-BD2D-4007-87D0-80703C1894EF}" srcOrd="0" destOrd="0" presId="urn:microsoft.com/office/officeart/2005/8/layout/orgChart1"/>
    <dgm:cxn modelId="{F4B42B03-8745-41BF-A352-F400F4CAACDB}" type="presOf" srcId="{BC241A17-3E3A-4088-9C65-64B60A6D5CC6}" destId="{F9A6C2BD-E3A5-400C-9B7B-34966695B733}" srcOrd="0" destOrd="0" presId="urn:microsoft.com/office/officeart/2005/8/layout/orgChart1"/>
    <dgm:cxn modelId="{F1E7E103-29E1-471D-8657-44C5459A3CF0}" srcId="{F14472FF-BBAD-4009-9C07-7337E07AEB3F}" destId="{2E5A08BC-4AD9-4714-8037-84B00F2B427E}" srcOrd="1" destOrd="0" parTransId="{A3FBD1DA-69A1-4D00-A5AA-6562B90702C3}" sibTransId="{FC0D42DC-A346-41B2-B2E5-5B3377EA482D}"/>
    <dgm:cxn modelId="{1BBDB707-3ADD-4D27-A5F7-F925D8C8AE5B}" type="presOf" srcId="{A3FBD1DA-69A1-4D00-A5AA-6562B90702C3}" destId="{6CCB0A0F-7585-420B-82C6-17837E5E0EDB}" srcOrd="0" destOrd="0" presId="urn:microsoft.com/office/officeart/2005/8/layout/orgChart1"/>
    <dgm:cxn modelId="{1F52C108-32EE-4F19-B5D8-97AC50342F36}" srcId="{D92E02E1-0D5F-474E-819A-BD73AB0DDAAF}" destId="{B0DAC840-9E4D-4C5F-8041-1155A7C5A9D9}" srcOrd="1" destOrd="0" parTransId="{198FCEEA-B802-481D-94D3-3CFE2AB54BE9}" sibTransId="{D09DEFA9-9F66-4BD0-8604-291AEA9A7A77}"/>
    <dgm:cxn modelId="{949B4609-9331-4279-892D-7420B5018E72}" type="presOf" srcId="{35CA09EB-BCF2-4BED-B11C-D3C4402F1BDC}" destId="{F06E1F81-3827-4B35-A63F-3F87C4FE8F34}" srcOrd="0" destOrd="0" presId="urn:microsoft.com/office/officeart/2005/8/layout/orgChart1"/>
    <dgm:cxn modelId="{BFE1B20A-F81B-4F98-9CCE-0EBBDBFC128B}" type="presOf" srcId="{AA975205-0569-4CCD-85CA-E7FAF55C6968}" destId="{0FF1FC4C-895B-4C44-B5D2-01A5144FC971}" srcOrd="0" destOrd="0" presId="urn:microsoft.com/office/officeart/2005/8/layout/orgChart1"/>
    <dgm:cxn modelId="{ED77A50F-7E24-4FB3-90B0-54EA27F2DA24}" type="presOf" srcId="{3CDF8B41-4DCB-4BF6-B4B8-3BFD1421A704}" destId="{F95300C3-2C2C-484E-BAD0-E1805C91F5F2}" srcOrd="0" destOrd="0" presId="urn:microsoft.com/office/officeart/2005/8/layout/orgChart1"/>
    <dgm:cxn modelId="{F217DE13-8AF9-4CE6-8027-A5E42D5B6C12}" type="presOf" srcId="{AB8A1A13-2253-43AB-B560-B9BE88A24154}" destId="{3C07B894-5E4D-4AE3-B978-08E2F24434DE}" srcOrd="0" destOrd="0" presId="urn:microsoft.com/office/officeart/2005/8/layout/orgChart1"/>
    <dgm:cxn modelId="{78545D17-FABD-41E4-ADD5-D3A86219F56C}" type="presOf" srcId="{4C19A719-A2B2-49E4-854B-11206D1D80AD}" destId="{71C39D90-16EA-432A-B1FC-37E91D7F55DD}" srcOrd="0" destOrd="0" presId="urn:microsoft.com/office/officeart/2005/8/layout/orgChart1"/>
    <dgm:cxn modelId="{F8F9181A-3F00-4DCC-A340-73D0BA99B849}" srcId="{D92E02E1-0D5F-474E-819A-BD73AB0DDAAF}" destId="{92CAD706-0E42-4014-A76A-D24DF2FE2951}" srcOrd="3" destOrd="0" parTransId="{667AA5C0-0283-43A0-8717-6574E831FF8C}" sibTransId="{5FE3F651-3B91-4DDC-8D5A-9F7E85C4452B}"/>
    <dgm:cxn modelId="{3F8CDA1B-9027-4F6A-889E-67AF20EC6704}" srcId="{35CA09EB-BCF2-4BED-B11C-D3C4402F1BDC}" destId="{C256D806-B4CE-4A34-BC6F-47B8CC467FFD}" srcOrd="0" destOrd="0" parTransId="{4A307CE7-A78E-47A8-A7E5-49AC82DF053B}" sibTransId="{3653B553-8D83-43E4-B251-EED44057BE01}"/>
    <dgm:cxn modelId="{CF41AD1E-EFCC-4A18-8A4E-21695A1461FE}" type="presOf" srcId="{46DFCBF4-C256-4C33-9997-500C0FC39BEF}" destId="{4E3989E8-1B2F-4F42-9C80-2488E317FA27}" srcOrd="0" destOrd="0" presId="urn:microsoft.com/office/officeart/2005/8/layout/orgChart1"/>
    <dgm:cxn modelId="{2242451F-2DDD-460A-84E7-EE3B6C2AF944}" type="presOf" srcId="{66D2854C-D520-4FA4-B2AB-F96407246E08}" destId="{92B04309-AE46-4455-A68F-21527A3FC328}" srcOrd="1" destOrd="0" presId="urn:microsoft.com/office/officeart/2005/8/layout/orgChart1"/>
    <dgm:cxn modelId="{0251CB20-E256-476E-8ADE-0883AB261A04}" srcId="{D92E02E1-0D5F-474E-819A-BD73AB0DDAAF}" destId="{BF040412-F0DC-495E-9E0B-D5061DB2F55B}" srcOrd="0" destOrd="0" parTransId="{AB8A1A13-2253-43AB-B560-B9BE88A24154}" sibTransId="{D5052F5C-9A6A-432F-A722-545DD6FC77D3}"/>
    <dgm:cxn modelId="{69817B21-E6A0-486A-BD6B-E554296FB09C}" type="presOf" srcId="{66D2854C-D520-4FA4-B2AB-F96407246E08}" destId="{F981B2F9-723A-455A-B800-06DE9008EAB5}" srcOrd="0" destOrd="0" presId="urn:microsoft.com/office/officeart/2005/8/layout/orgChart1"/>
    <dgm:cxn modelId="{FFCF522B-C9CB-41B1-A563-BA80D662BFFB}" type="presOf" srcId="{46DFCBF4-C256-4C33-9997-500C0FC39BEF}" destId="{39F169FE-4480-4132-AC61-1319A7BD167C}" srcOrd="1" destOrd="0" presId="urn:microsoft.com/office/officeart/2005/8/layout/orgChart1"/>
    <dgm:cxn modelId="{10F1C12D-D4E4-4004-AF33-800687B909FC}" srcId="{D92E02E1-0D5F-474E-819A-BD73AB0DDAAF}" destId="{6A6A6DF7-9DEF-45B4-A399-21A21E827871}" srcOrd="2" destOrd="0" parTransId="{13733471-73B9-45F1-B0DF-8099E1BAAA4C}" sibTransId="{05F8F3D5-0FE3-4230-BC13-50D8AE6F083D}"/>
    <dgm:cxn modelId="{00D32E30-75A9-4553-8126-58DD922DA6B7}" type="presOf" srcId="{198FCEEA-B802-481D-94D3-3CFE2AB54BE9}" destId="{E5ACF823-63DF-445F-B6AF-A25A9AE7298A}" srcOrd="0" destOrd="0" presId="urn:microsoft.com/office/officeart/2005/8/layout/orgChart1"/>
    <dgm:cxn modelId="{E30E4530-54F4-4709-975F-7F1C13432276}" type="presOf" srcId="{D32FCBCF-96B5-4CD2-943B-051BBB01F2D1}" destId="{C4C3101C-E616-4565-A8EE-A58119483E75}" srcOrd="0" destOrd="0" presId="urn:microsoft.com/office/officeart/2005/8/layout/orgChart1"/>
    <dgm:cxn modelId="{374DEB31-3EA9-4118-9582-A183AA66B9CE}" type="presOf" srcId="{2E5A08BC-4AD9-4714-8037-84B00F2B427E}" destId="{A4019C52-2DED-45B4-9B7A-248126C8C7D8}" srcOrd="0" destOrd="0" presId="urn:microsoft.com/office/officeart/2005/8/layout/orgChart1"/>
    <dgm:cxn modelId="{0C2E8F3B-6633-4DB4-9F60-28791908D1AD}" type="presOf" srcId="{C256D806-B4CE-4A34-BC6F-47B8CC467FFD}" destId="{D9F16BFC-6CE7-4D48-96DE-CCE2BFE11BB6}" srcOrd="1" destOrd="0" presId="urn:microsoft.com/office/officeart/2005/8/layout/orgChart1"/>
    <dgm:cxn modelId="{24304640-0408-4A71-8B7D-1554820A097E}" type="presOf" srcId="{AA975205-0569-4CCD-85CA-E7FAF55C6968}" destId="{6D282980-EA0A-4C33-AC5E-7CA4BDCC2F22}" srcOrd="1" destOrd="0" presId="urn:microsoft.com/office/officeart/2005/8/layout/orgChart1"/>
    <dgm:cxn modelId="{E841685F-5145-4A62-A8F4-EEF8F8E31F42}" srcId="{C256D806-B4CE-4A34-BC6F-47B8CC467FFD}" destId="{78684B36-E439-4615-8FD0-FD0270D2AFAB}" srcOrd="3" destOrd="0" parTransId="{7A743D2B-B5C9-49BF-838F-47FC78D52858}" sibTransId="{ED643CA6-27DB-4F33-993D-666668D77D82}"/>
    <dgm:cxn modelId="{7D8BF542-15E2-4312-89D0-2F7A7C5A90E6}" type="presOf" srcId="{7A743D2B-B5C9-49BF-838F-47FC78D52858}" destId="{902B4BC0-1739-45EA-9E06-C1376618C979}" srcOrd="0" destOrd="0" presId="urn:microsoft.com/office/officeart/2005/8/layout/orgChart1"/>
    <dgm:cxn modelId="{605A5565-8E6A-4DAE-81A1-3276DA29B198}" type="presOf" srcId="{78684B36-E439-4615-8FD0-FD0270D2AFAB}" destId="{3F245747-2AF0-427F-AA1C-F3184DE103BD}" srcOrd="1" destOrd="0" presId="urn:microsoft.com/office/officeart/2005/8/layout/orgChart1"/>
    <dgm:cxn modelId="{AD108565-761D-4347-86C9-633F0F5212D3}" type="presOf" srcId="{2F47DBA4-598C-4D60-AD38-EF1B323E78F9}" destId="{A72FC9DF-1B95-4DC1-B084-975D82A557AD}" srcOrd="0" destOrd="0" presId="urn:microsoft.com/office/officeart/2005/8/layout/orgChart1"/>
    <dgm:cxn modelId="{A07FA266-0CBB-46D4-8413-65A26DB1EEFE}" type="presOf" srcId="{13733471-73B9-45F1-B0DF-8099E1BAAA4C}" destId="{747365C0-8564-4CAE-A974-9F01ACC2A845}" srcOrd="0" destOrd="0" presId="urn:microsoft.com/office/officeart/2005/8/layout/orgChart1"/>
    <dgm:cxn modelId="{7C976D67-9C69-40BE-B593-54081F4728BA}" type="presOf" srcId="{4965C100-B70F-4A15-8E72-2D5479210A13}" destId="{8F7835E8-CB5F-4DAF-9EA6-5097B7092672}" srcOrd="1" destOrd="0" presId="urn:microsoft.com/office/officeart/2005/8/layout/orgChart1"/>
    <dgm:cxn modelId="{C5D42848-646A-4621-B615-002AC3FDA57E}" type="presOf" srcId="{EC49F62B-B346-459C-9FC7-0E94C2083979}" destId="{C078B036-5B2E-48AF-9E3E-4F6750F54371}" srcOrd="0" destOrd="0" presId="urn:microsoft.com/office/officeart/2005/8/layout/orgChart1"/>
    <dgm:cxn modelId="{A1BA6568-6DCA-47FE-97AB-96143FDB91DF}" type="presOf" srcId="{667AA5C0-0283-43A0-8717-6574E831FF8C}" destId="{5AA85E85-3041-4CD6-B712-E55B4DF75E78}" srcOrd="0" destOrd="0" presId="urn:microsoft.com/office/officeart/2005/8/layout/orgChart1"/>
    <dgm:cxn modelId="{4493B96D-863F-4FE7-AA1D-2BEAA4470008}" srcId="{F14472FF-BBAD-4009-9C07-7337E07AEB3F}" destId="{66D2854C-D520-4FA4-B2AB-F96407246E08}" srcOrd="0" destOrd="0" parTransId="{94FE0ED2-6707-42B6-B77C-E7CE2EFA7AF4}" sibTransId="{BC3D052A-0A7A-4DED-84CF-7AC985812711}"/>
    <dgm:cxn modelId="{125A204E-7758-46A9-B8E2-97B0FF2CB8F9}" type="presOf" srcId="{B0F6F1FE-F6F0-4779-BDA0-BE423C5C0B5B}" destId="{CDA939BE-4261-4E66-97A5-B7737CB408BF}" srcOrd="0" destOrd="0" presId="urn:microsoft.com/office/officeart/2005/8/layout/orgChart1"/>
    <dgm:cxn modelId="{BC65214F-04D0-4872-AF50-8ED3A19DAD8C}" srcId="{D92E02E1-0D5F-474E-819A-BD73AB0DDAAF}" destId="{B0F6F1FE-F6F0-4779-BDA0-BE423C5C0B5B}" srcOrd="5" destOrd="0" parTransId="{D6BC33EB-EA92-4E02-9D09-FF0F45AA2B54}" sibTransId="{4B47686A-856B-4592-A1AE-3C66F8BD7BBC}"/>
    <dgm:cxn modelId="{47EBEC53-0EB0-4569-BE33-68042251C899}" srcId="{D92E02E1-0D5F-474E-819A-BD73AB0DDAAF}" destId="{46DFCBF4-C256-4C33-9997-500C0FC39BEF}" srcOrd="4" destOrd="0" parTransId="{EC49F62B-B346-459C-9FC7-0E94C2083979}" sibTransId="{9CB1B288-1B7E-4175-8332-E7D4C83E9645}"/>
    <dgm:cxn modelId="{8FA87D55-CFA9-460F-B88C-1A3731098076}" srcId="{C256D806-B4CE-4A34-BC6F-47B8CC467FFD}" destId="{AA975205-0569-4CCD-85CA-E7FAF55C6968}" srcOrd="0" destOrd="0" parTransId="{BC241A17-3E3A-4088-9C65-64B60A6D5CC6}" sibTransId="{0CE0B463-2425-44C1-92BB-DDFBA644E975}"/>
    <dgm:cxn modelId="{87E38177-6DA4-4A71-92FD-FB4756C32827}" type="presOf" srcId="{C256D806-B4CE-4A34-BC6F-47B8CC467FFD}" destId="{0FDE3C73-08FD-4C90-A9B1-1E99F9526BA4}" srcOrd="0" destOrd="0" presId="urn:microsoft.com/office/officeart/2005/8/layout/orgChart1"/>
    <dgm:cxn modelId="{CB85A878-20CC-40AB-993E-6343F6BFA9AA}" type="presOf" srcId="{B0DAC840-9E4D-4C5F-8041-1155A7C5A9D9}" destId="{ED22FF79-F4AF-4972-8516-EE1E5079BEBD}" srcOrd="0" destOrd="0" presId="urn:microsoft.com/office/officeart/2005/8/layout/orgChart1"/>
    <dgm:cxn modelId="{433EAA79-906F-4325-B3E7-14F2388830CF}" type="presOf" srcId="{4C19A719-A2B2-49E4-854B-11206D1D80AD}" destId="{7DBE50AE-9CE7-47C8-AC78-06CCDACC92D3}" srcOrd="1" destOrd="0" presId="urn:microsoft.com/office/officeart/2005/8/layout/orgChart1"/>
    <dgm:cxn modelId="{32F80880-A395-48B5-A0B7-E15F953750AB}" type="presOf" srcId="{BEB35699-D059-41D3-A454-879479506450}" destId="{987C9D6C-BC2B-4C06-A434-BD27371A05CE}" srcOrd="0" destOrd="0" presId="urn:microsoft.com/office/officeart/2005/8/layout/orgChart1"/>
    <dgm:cxn modelId="{2ACAB483-0647-4AA6-AF16-170A54378A7B}" srcId="{336BD1C6-D225-479B-9AC9-96A3F2AF2DBD}" destId="{A0E68E08-2D64-4D2C-9B7B-8C02A8577232}" srcOrd="0" destOrd="0" parTransId="{3A163000-6BD2-4A08-8E15-469257D8B79A}" sibTransId="{81BAF2D9-7676-42A1-B317-B5686BD2894E}"/>
    <dgm:cxn modelId="{9AE6C383-B138-4443-BD5C-920480A2CC4C}" type="presOf" srcId="{B0DAC840-9E4D-4C5F-8041-1155A7C5A9D9}" destId="{82B95A95-5440-4D48-B317-0C0A40A944E8}" srcOrd="1" destOrd="0" presId="urn:microsoft.com/office/officeart/2005/8/layout/orgChart1"/>
    <dgm:cxn modelId="{DF0D6D85-26FC-482E-BF6A-9BED9A208534}" srcId="{C256D806-B4CE-4A34-BC6F-47B8CC467FFD}" destId="{4C19A719-A2B2-49E4-854B-11206D1D80AD}" srcOrd="4" destOrd="0" parTransId="{2F47DBA4-598C-4D60-AD38-EF1B323E78F9}" sibTransId="{F0E24817-2BBC-4EA0-8184-D24FE0919747}"/>
    <dgm:cxn modelId="{CEDF6588-77C8-4B65-B45C-CE514D82B3E9}" type="presOf" srcId="{C1DE5170-4CF6-4B3A-A5EE-F8933B78E055}" destId="{DA47A3E3-5917-4C31-BB62-3778D00B45B6}" srcOrd="0" destOrd="0" presId="urn:microsoft.com/office/officeart/2005/8/layout/orgChart1"/>
    <dgm:cxn modelId="{4853498B-403A-4B5C-8147-66D7E68DFBBA}" type="presOf" srcId="{92CAD706-0E42-4014-A76A-D24DF2FE2951}" destId="{B8B116D3-4450-4603-991F-3A172C2B8808}" srcOrd="0" destOrd="0" presId="urn:microsoft.com/office/officeart/2005/8/layout/orgChart1"/>
    <dgm:cxn modelId="{A93E2E8C-A6CD-4E86-9C2B-431263DC738C}" type="presOf" srcId="{F14472FF-BBAD-4009-9C07-7337E07AEB3F}" destId="{41BEB5C2-5DCD-4C68-820F-118D0B2D1001}" srcOrd="1" destOrd="0" presId="urn:microsoft.com/office/officeart/2005/8/layout/orgChart1"/>
    <dgm:cxn modelId="{3C1F9890-B933-4C23-87B9-B868E6E119B1}" srcId="{336BD1C6-D225-479B-9AC9-96A3F2AF2DBD}" destId="{254423E1-815B-42D6-A3FF-FCBD8EF6BE91}" srcOrd="2" destOrd="0" parTransId="{C4AA64CA-FA4A-4744-A824-63EAD2B8BE06}" sibTransId="{2DA6FB34-2336-48C1-8B5F-036C63511C23}"/>
    <dgm:cxn modelId="{BB8D5996-DA61-4A5C-9DF8-6D35914EE248}" srcId="{F14472FF-BBAD-4009-9C07-7337E07AEB3F}" destId="{4965C100-B70F-4A15-8E72-2D5479210A13}" srcOrd="2" destOrd="0" parTransId="{3CDF8B41-4DCB-4BF6-B4B8-3BFD1421A704}" sibTransId="{B3197650-2D36-49BF-9772-3F836CB54AF6}"/>
    <dgm:cxn modelId="{651F979D-8D14-4E9B-9E34-A73B1BCEBFB2}" type="presOf" srcId="{D92E02E1-0D5F-474E-819A-BD73AB0DDAAF}" destId="{39B0F7B5-9859-4EC1-B384-FCB75F1333C5}" srcOrd="1" destOrd="0" presId="urn:microsoft.com/office/officeart/2005/8/layout/orgChart1"/>
    <dgm:cxn modelId="{7E05DEA6-F658-4B61-B8B0-DF4B82BE4D1D}" srcId="{C256D806-B4CE-4A34-BC6F-47B8CC467FFD}" destId="{F14472FF-BBAD-4009-9C07-7337E07AEB3F}" srcOrd="1" destOrd="0" parTransId="{96FFD7E0-149A-4B61-BEE5-857F4C44DE20}" sibTransId="{F9539CF8-AC36-45EC-B871-C91E057B14F8}"/>
    <dgm:cxn modelId="{E12AA4A7-0428-47DB-A805-55A022A9B8F2}" type="presOf" srcId="{96FFD7E0-149A-4B61-BEE5-857F4C44DE20}" destId="{A1D64FB2-FAC7-4CD8-B71B-89502FE51BF3}" srcOrd="0" destOrd="0" presId="urn:microsoft.com/office/officeart/2005/8/layout/orgChart1"/>
    <dgm:cxn modelId="{3861C7A9-0748-40F1-B1A5-D402B1F2575D}" type="presOf" srcId="{A0E68E08-2D64-4D2C-9B7B-8C02A8577232}" destId="{71E2376F-B811-45D9-8D7E-A830F42989B8}" srcOrd="1" destOrd="0" presId="urn:microsoft.com/office/officeart/2005/8/layout/orgChart1"/>
    <dgm:cxn modelId="{A9A6A0B0-636A-44C4-AC39-480F5212E43A}" type="presOf" srcId="{D6BC33EB-EA92-4E02-9D09-FF0F45AA2B54}" destId="{23CB99F8-D041-44D3-9D49-F5BEED9A2292}" srcOrd="0" destOrd="0" presId="urn:microsoft.com/office/officeart/2005/8/layout/orgChart1"/>
    <dgm:cxn modelId="{D189D7B0-CFEF-4A79-ACA5-497847921451}" srcId="{C256D806-B4CE-4A34-BC6F-47B8CC467FFD}" destId="{D92E02E1-0D5F-474E-819A-BD73AB0DDAAF}" srcOrd="2" destOrd="0" parTransId="{C1DE5170-4CF6-4B3A-A5EE-F8933B78E055}" sibTransId="{2989C353-4433-4DAA-ABC7-5906E76265B2}"/>
    <dgm:cxn modelId="{B3E980B1-228B-4D40-82A4-214DABE892F3}" type="presOf" srcId="{254423E1-815B-42D6-A3FF-FCBD8EF6BE91}" destId="{F1B4C996-146D-4A46-B336-C6A9502232F7}" srcOrd="0" destOrd="0" presId="urn:microsoft.com/office/officeart/2005/8/layout/orgChart1"/>
    <dgm:cxn modelId="{DFEA3CB3-C140-480C-8C72-5060EA6409D9}" type="presOf" srcId="{94FE0ED2-6707-42B6-B77C-E7CE2EFA7AF4}" destId="{27746B0F-A8A2-40C1-BEF5-36E0F0AC5CAC}" srcOrd="0" destOrd="0" presId="urn:microsoft.com/office/officeart/2005/8/layout/orgChart1"/>
    <dgm:cxn modelId="{BDEA11B5-F377-4053-81B8-7B4C7D47BCCA}" type="presOf" srcId="{B0F6F1FE-F6F0-4779-BDA0-BE423C5C0B5B}" destId="{77D20D69-196E-48A7-9F91-E6D57C9B6BA8}" srcOrd="1" destOrd="0" presId="urn:microsoft.com/office/officeart/2005/8/layout/orgChart1"/>
    <dgm:cxn modelId="{81585DB5-A80D-41F7-A43E-DCEC58A924A3}" type="presOf" srcId="{D32FCBCF-96B5-4CD2-943B-051BBB01F2D1}" destId="{4F07DB9C-D51F-410F-B380-CB316FDEE01E}" srcOrd="1" destOrd="0" presId="urn:microsoft.com/office/officeart/2005/8/layout/orgChart1"/>
    <dgm:cxn modelId="{6B6A56B5-ED82-4548-B9AB-9F7F69F0DA20}" type="presOf" srcId="{3A163000-6BD2-4A08-8E15-469257D8B79A}" destId="{3B03928F-DF26-4D95-A4D9-AAEEF8670025}" srcOrd="0" destOrd="0" presId="urn:microsoft.com/office/officeart/2005/8/layout/orgChart1"/>
    <dgm:cxn modelId="{958878BB-4D8C-4303-9D06-E177065E13F4}" type="presOf" srcId="{F14472FF-BBAD-4009-9C07-7337E07AEB3F}" destId="{27E0DB10-196B-4B33-A50B-CBD5F7F074BF}" srcOrd="0" destOrd="0" presId="urn:microsoft.com/office/officeart/2005/8/layout/orgChart1"/>
    <dgm:cxn modelId="{5627FED3-CE4F-4BF4-9226-CD99D61943BA}" type="presOf" srcId="{92CAD706-0E42-4014-A76A-D24DF2FE2951}" destId="{D3DCC0A5-2474-4703-9F97-71F08760B32A}" srcOrd="1" destOrd="0" presId="urn:microsoft.com/office/officeart/2005/8/layout/orgChart1"/>
    <dgm:cxn modelId="{ECF33BDB-B07F-4EC1-A1C9-DD39784B4864}" type="presOf" srcId="{254423E1-815B-42D6-A3FF-FCBD8EF6BE91}" destId="{86504EDC-0D18-4ECA-A082-7EB08DFF98CA}" srcOrd="1" destOrd="0" presId="urn:microsoft.com/office/officeart/2005/8/layout/orgChart1"/>
    <dgm:cxn modelId="{BE4E9CDE-B7AB-439F-A5BD-AA240E963416}" type="presOf" srcId="{C4AA64CA-FA4A-4744-A824-63EAD2B8BE06}" destId="{0BD7FAFF-CAD5-4887-9DE2-DE5B724BB119}" srcOrd="0" destOrd="0" presId="urn:microsoft.com/office/officeart/2005/8/layout/orgChart1"/>
    <dgm:cxn modelId="{A3A957E3-2DE4-4BB8-ABDE-9DB213938BC8}" srcId="{C256D806-B4CE-4A34-BC6F-47B8CC467FFD}" destId="{336BD1C6-D225-479B-9AC9-96A3F2AF2DBD}" srcOrd="5" destOrd="0" parTransId="{BEB35699-D059-41D3-A454-879479506450}" sibTransId="{40CC7253-5FFC-45EE-B3D3-D6EEB6AC2A71}"/>
    <dgm:cxn modelId="{EF11F9E3-5728-412D-96AE-C67D7985EAA2}" type="presOf" srcId="{D92E02E1-0D5F-474E-819A-BD73AB0DDAAF}" destId="{5B48DFCD-9FC6-47A1-A713-2DD93CE25C9F}" srcOrd="0" destOrd="0" presId="urn:microsoft.com/office/officeart/2005/8/layout/orgChart1"/>
    <dgm:cxn modelId="{D119F0E7-994E-4D35-97E3-BCC2B246A3B3}" type="presOf" srcId="{BF040412-F0DC-495E-9E0B-D5061DB2F55B}" destId="{B2D207AF-F463-480C-8413-65AB767FDB20}" srcOrd="1" destOrd="0" presId="urn:microsoft.com/office/officeart/2005/8/layout/orgChart1"/>
    <dgm:cxn modelId="{47CF7AE9-1E78-45F8-BFDA-8EE372CCC482}" type="presOf" srcId="{2E5A08BC-4AD9-4714-8037-84B00F2B427E}" destId="{E347CEAB-BC65-47C3-83AF-87DA5D07C753}" srcOrd="1" destOrd="0" presId="urn:microsoft.com/office/officeart/2005/8/layout/orgChart1"/>
    <dgm:cxn modelId="{E4F02EEB-C1F5-4668-9524-BF0930C6C9A4}" type="presOf" srcId="{628D0736-8416-4321-8560-584EEA2D9ED2}" destId="{F8B0046C-A716-433B-9E25-05CAEEC30BB6}" srcOrd="0" destOrd="0" presId="urn:microsoft.com/office/officeart/2005/8/layout/orgChart1"/>
    <dgm:cxn modelId="{BFA00BF2-D55C-47E1-8763-6DEB1B20D542}" type="presOf" srcId="{A0E68E08-2D64-4D2C-9B7B-8C02A8577232}" destId="{A00D375B-2553-46E4-AE30-B54F377BDBEC}" srcOrd="0" destOrd="0" presId="urn:microsoft.com/office/officeart/2005/8/layout/orgChart1"/>
    <dgm:cxn modelId="{BFFC37F2-7D63-487B-B27A-D28ED53D428D}" type="presOf" srcId="{6A6A6DF7-9DEF-45B4-A399-21A21E827871}" destId="{7B0F4A02-DF8E-4353-B422-61FFBB5467A0}" srcOrd="0" destOrd="0" presId="urn:microsoft.com/office/officeart/2005/8/layout/orgChart1"/>
    <dgm:cxn modelId="{654DC2F3-869C-4BB5-AF4B-F26AAD12D4B6}" type="presOf" srcId="{78684B36-E439-4615-8FD0-FD0270D2AFAB}" destId="{E1EBD670-0123-480E-B496-A4A021C10B0D}" srcOrd="0" destOrd="0" presId="urn:microsoft.com/office/officeart/2005/8/layout/orgChart1"/>
    <dgm:cxn modelId="{E5A9F6F5-0A1D-4E85-889B-FA132000A9D3}" type="presOf" srcId="{6A6A6DF7-9DEF-45B4-A399-21A21E827871}" destId="{7B4A5072-C099-487B-A57D-5627735BA162}" srcOrd="1" destOrd="0" presId="urn:microsoft.com/office/officeart/2005/8/layout/orgChart1"/>
    <dgm:cxn modelId="{7AB218F7-436B-4450-93C4-AF0A8B742CC4}" type="presOf" srcId="{4965C100-B70F-4A15-8E72-2D5479210A13}" destId="{C97B4A89-E701-4F88-B149-6D329F257AD9}" srcOrd="0" destOrd="0" presId="urn:microsoft.com/office/officeart/2005/8/layout/orgChart1"/>
    <dgm:cxn modelId="{76B1D8FD-0E74-458C-A281-3670F2F738D2}" srcId="{336BD1C6-D225-479B-9AC9-96A3F2AF2DBD}" destId="{D32FCBCF-96B5-4CD2-943B-051BBB01F2D1}" srcOrd="1" destOrd="0" parTransId="{628D0736-8416-4321-8560-584EEA2D9ED2}" sibTransId="{AFB9C8D8-96EB-4DC1-87EF-23876E167C98}"/>
    <dgm:cxn modelId="{2C831AFE-A784-404F-AC65-091EECFF68AD}" type="presOf" srcId="{336BD1C6-D225-479B-9AC9-96A3F2AF2DBD}" destId="{CCEDF79B-7E4E-4F1E-872F-18477B124D40}" srcOrd="1" destOrd="0" presId="urn:microsoft.com/office/officeart/2005/8/layout/orgChart1"/>
    <dgm:cxn modelId="{519158E9-ABDD-4FDB-99F1-EABDBA100E4F}" type="presParOf" srcId="{F06E1F81-3827-4B35-A63F-3F87C4FE8F34}" destId="{33A3D3E5-6375-4F35-A62A-9471DC3ACD3B}" srcOrd="0" destOrd="0" presId="urn:microsoft.com/office/officeart/2005/8/layout/orgChart1"/>
    <dgm:cxn modelId="{0A578C30-B760-4284-8BC7-6F0E507781BE}" type="presParOf" srcId="{33A3D3E5-6375-4F35-A62A-9471DC3ACD3B}" destId="{D7ECB01C-FDAD-4507-A73B-F3D420537552}" srcOrd="0" destOrd="0" presId="urn:microsoft.com/office/officeart/2005/8/layout/orgChart1"/>
    <dgm:cxn modelId="{4501F251-51AF-4665-8CB1-C31928705AC7}" type="presParOf" srcId="{D7ECB01C-FDAD-4507-A73B-F3D420537552}" destId="{0FDE3C73-08FD-4C90-A9B1-1E99F9526BA4}" srcOrd="0" destOrd="0" presId="urn:microsoft.com/office/officeart/2005/8/layout/orgChart1"/>
    <dgm:cxn modelId="{83EDEE5B-37CD-4249-AC62-642DF90113ED}" type="presParOf" srcId="{D7ECB01C-FDAD-4507-A73B-F3D420537552}" destId="{D9F16BFC-6CE7-4D48-96DE-CCE2BFE11BB6}" srcOrd="1" destOrd="0" presId="urn:microsoft.com/office/officeart/2005/8/layout/orgChart1"/>
    <dgm:cxn modelId="{1F661880-E2C5-4461-A3AD-1A91814AE3E5}" type="presParOf" srcId="{33A3D3E5-6375-4F35-A62A-9471DC3ACD3B}" destId="{8D9848B9-8B27-4CF1-9368-CC62651F347C}" srcOrd="1" destOrd="0" presId="urn:microsoft.com/office/officeart/2005/8/layout/orgChart1"/>
    <dgm:cxn modelId="{3F0A6804-8332-4D5F-BB89-82A87E7746EE}" type="presParOf" srcId="{8D9848B9-8B27-4CF1-9368-CC62651F347C}" destId="{DA47A3E3-5917-4C31-BB62-3778D00B45B6}" srcOrd="0" destOrd="0" presId="urn:microsoft.com/office/officeart/2005/8/layout/orgChart1"/>
    <dgm:cxn modelId="{CAB644D2-DC73-447A-8697-8D5510FD2AAC}" type="presParOf" srcId="{8D9848B9-8B27-4CF1-9368-CC62651F347C}" destId="{71DBCB69-C9F0-4F34-B40B-8AB27F265D0F}" srcOrd="1" destOrd="0" presId="urn:microsoft.com/office/officeart/2005/8/layout/orgChart1"/>
    <dgm:cxn modelId="{69A17B05-0603-4414-92B0-C9ADBAF4AAB4}" type="presParOf" srcId="{71DBCB69-C9F0-4F34-B40B-8AB27F265D0F}" destId="{3982B342-500D-4276-B32D-08E0AB85009F}" srcOrd="0" destOrd="0" presId="urn:microsoft.com/office/officeart/2005/8/layout/orgChart1"/>
    <dgm:cxn modelId="{132F773E-2D6F-4EF6-81C4-48DF5A68CBF7}" type="presParOf" srcId="{3982B342-500D-4276-B32D-08E0AB85009F}" destId="{5B48DFCD-9FC6-47A1-A713-2DD93CE25C9F}" srcOrd="0" destOrd="0" presId="urn:microsoft.com/office/officeart/2005/8/layout/orgChart1"/>
    <dgm:cxn modelId="{9A5C9337-05F0-491E-A998-0A5C1B2691A2}" type="presParOf" srcId="{3982B342-500D-4276-B32D-08E0AB85009F}" destId="{39B0F7B5-9859-4EC1-B384-FCB75F1333C5}" srcOrd="1" destOrd="0" presId="urn:microsoft.com/office/officeart/2005/8/layout/orgChart1"/>
    <dgm:cxn modelId="{1B224389-0B0C-4421-B5AF-E4D3725CC299}" type="presParOf" srcId="{71DBCB69-C9F0-4F34-B40B-8AB27F265D0F}" destId="{2D925B49-085D-4849-AD03-BE62A0912DF1}" srcOrd="1" destOrd="0" presId="urn:microsoft.com/office/officeart/2005/8/layout/orgChart1"/>
    <dgm:cxn modelId="{8CD2D5A5-CA27-4066-9E5B-C46981372C9B}" type="presParOf" srcId="{2D925B49-085D-4849-AD03-BE62A0912DF1}" destId="{3C07B894-5E4D-4AE3-B978-08E2F24434DE}" srcOrd="0" destOrd="0" presId="urn:microsoft.com/office/officeart/2005/8/layout/orgChart1"/>
    <dgm:cxn modelId="{908F4A35-2A2B-461F-833E-000A217B2766}" type="presParOf" srcId="{2D925B49-085D-4849-AD03-BE62A0912DF1}" destId="{6BA5294C-17CF-4BF3-9397-AFFD215B137B}" srcOrd="1" destOrd="0" presId="urn:microsoft.com/office/officeart/2005/8/layout/orgChart1"/>
    <dgm:cxn modelId="{AD13FD85-FE5C-4834-98C9-0C3B8875B753}" type="presParOf" srcId="{6BA5294C-17CF-4BF3-9397-AFFD215B137B}" destId="{F5CFB85E-CEE2-45DA-ADAD-9A0FF5F42381}" srcOrd="0" destOrd="0" presId="urn:microsoft.com/office/officeart/2005/8/layout/orgChart1"/>
    <dgm:cxn modelId="{5A8A90D9-A5D1-494D-842F-C831F6ADF40F}" type="presParOf" srcId="{F5CFB85E-CEE2-45DA-ADAD-9A0FF5F42381}" destId="{0A494E81-E332-4B23-B5CB-A1ACDEBEE5F6}" srcOrd="0" destOrd="0" presId="urn:microsoft.com/office/officeart/2005/8/layout/orgChart1"/>
    <dgm:cxn modelId="{B91D3F63-017C-4457-8830-50CA2AA3A9F8}" type="presParOf" srcId="{F5CFB85E-CEE2-45DA-ADAD-9A0FF5F42381}" destId="{B2D207AF-F463-480C-8413-65AB767FDB20}" srcOrd="1" destOrd="0" presId="urn:microsoft.com/office/officeart/2005/8/layout/orgChart1"/>
    <dgm:cxn modelId="{54BCE99B-C613-4E72-B75A-CC7E54132466}" type="presParOf" srcId="{6BA5294C-17CF-4BF3-9397-AFFD215B137B}" destId="{26D8D1B2-1510-471E-81C8-22FD0E8093E5}" srcOrd="1" destOrd="0" presId="urn:microsoft.com/office/officeart/2005/8/layout/orgChart1"/>
    <dgm:cxn modelId="{E37183F6-A79B-4480-A7BE-23CAADB59A1C}" type="presParOf" srcId="{6BA5294C-17CF-4BF3-9397-AFFD215B137B}" destId="{76F8C8FA-A1D3-47FB-BA0E-E48DDAD9E8A8}" srcOrd="2" destOrd="0" presId="urn:microsoft.com/office/officeart/2005/8/layout/orgChart1"/>
    <dgm:cxn modelId="{F5406B27-3181-401D-AC36-06300E0A1F11}" type="presParOf" srcId="{2D925B49-085D-4849-AD03-BE62A0912DF1}" destId="{E5ACF823-63DF-445F-B6AF-A25A9AE7298A}" srcOrd="2" destOrd="0" presId="urn:microsoft.com/office/officeart/2005/8/layout/orgChart1"/>
    <dgm:cxn modelId="{EB5FFB85-38DC-483F-AF47-5C8E1B4BFC8E}" type="presParOf" srcId="{2D925B49-085D-4849-AD03-BE62A0912DF1}" destId="{E1184914-CAE9-4A43-929E-3B83A9FAE93B}" srcOrd="3" destOrd="0" presId="urn:microsoft.com/office/officeart/2005/8/layout/orgChart1"/>
    <dgm:cxn modelId="{134DB6E1-D792-4B71-82F0-CECE8930000B}" type="presParOf" srcId="{E1184914-CAE9-4A43-929E-3B83A9FAE93B}" destId="{CDC4BC5E-D601-47D6-9565-49E9D9F22CBE}" srcOrd="0" destOrd="0" presId="urn:microsoft.com/office/officeart/2005/8/layout/orgChart1"/>
    <dgm:cxn modelId="{E2D0AB33-3A5A-4A40-B541-01D932088382}" type="presParOf" srcId="{CDC4BC5E-D601-47D6-9565-49E9D9F22CBE}" destId="{ED22FF79-F4AF-4972-8516-EE1E5079BEBD}" srcOrd="0" destOrd="0" presId="urn:microsoft.com/office/officeart/2005/8/layout/orgChart1"/>
    <dgm:cxn modelId="{06D1D05F-03EF-417E-932F-CA73D770AA22}" type="presParOf" srcId="{CDC4BC5E-D601-47D6-9565-49E9D9F22CBE}" destId="{82B95A95-5440-4D48-B317-0C0A40A944E8}" srcOrd="1" destOrd="0" presId="urn:microsoft.com/office/officeart/2005/8/layout/orgChart1"/>
    <dgm:cxn modelId="{64D3B8E2-1641-413C-84EF-F6B537E1CF2B}" type="presParOf" srcId="{E1184914-CAE9-4A43-929E-3B83A9FAE93B}" destId="{C1512431-5E4E-44C3-B1FE-937B002DC03B}" srcOrd="1" destOrd="0" presId="urn:microsoft.com/office/officeart/2005/8/layout/orgChart1"/>
    <dgm:cxn modelId="{5D87E940-E6DE-4E47-B24A-B302A1E21276}" type="presParOf" srcId="{E1184914-CAE9-4A43-929E-3B83A9FAE93B}" destId="{12B3D122-9748-4CC4-AA36-1F9F5F09A72B}" srcOrd="2" destOrd="0" presId="urn:microsoft.com/office/officeart/2005/8/layout/orgChart1"/>
    <dgm:cxn modelId="{257B3191-A06A-4513-97BC-DD34090FD7E9}" type="presParOf" srcId="{2D925B49-085D-4849-AD03-BE62A0912DF1}" destId="{747365C0-8564-4CAE-A974-9F01ACC2A845}" srcOrd="4" destOrd="0" presId="urn:microsoft.com/office/officeart/2005/8/layout/orgChart1"/>
    <dgm:cxn modelId="{37A9C8E1-BA57-46E3-96DC-FC20CF2EDCF0}" type="presParOf" srcId="{2D925B49-085D-4849-AD03-BE62A0912DF1}" destId="{DFDA9337-49D6-4770-A49C-49D94520FA11}" srcOrd="5" destOrd="0" presId="urn:microsoft.com/office/officeart/2005/8/layout/orgChart1"/>
    <dgm:cxn modelId="{D227C2F7-D1F7-4AA5-BEE8-B76EB7DA5F0B}" type="presParOf" srcId="{DFDA9337-49D6-4770-A49C-49D94520FA11}" destId="{12C7240D-BA16-4401-A304-DEAC09A394A0}" srcOrd="0" destOrd="0" presId="urn:microsoft.com/office/officeart/2005/8/layout/orgChart1"/>
    <dgm:cxn modelId="{BCB29175-6A5A-468C-9A22-D4A5435FEB84}" type="presParOf" srcId="{12C7240D-BA16-4401-A304-DEAC09A394A0}" destId="{7B0F4A02-DF8E-4353-B422-61FFBB5467A0}" srcOrd="0" destOrd="0" presId="urn:microsoft.com/office/officeart/2005/8/layout/orgChart1"/>
    <dgm:cxn modelId="{3757F019-AA03-4B1E-BD0F-5194B1C33C0C}" type="presParOf" srcId="{12C7240D-BA16-4401-A304-DEAC09A394A0}" destId="{7B4A5072-C099-487B-A57D-5627735BA162}" srcOrd="1" destOrd="0" presId="urn:microsoft.com/office/officeart/2005/8/layout/orgChart1"/>
    <dgm:cxn modelId="{342D4072-A151-4528-B8E2-332CCD1739DF}" type="presParOf" srcId="{DFDA9337-49D6-4770-A49C-49D94520FA11}" destId="{0272493D-357E-4A89-8844-555E4351DFFB}" srcOrd="1" destOrd="0" presId="urn:microsoft.com/office/officeart/2005/8/layout/orgChart1"/>
    <dgm:cxn modelId="{71B030FE-6A0E-4788-B86E-9CD843DEFF1E}" type="presParOf" srcId="{DFDA9337-49D6-4770-A49C-49D94520FA11}" destId="{EAC19156-2B74-4AE6-B42F-BB6084CFCE16}" srcOrd="2" destOrd="0" presId="urn:microsoft.com/office/officeart/2005/8/layout/orgChart1"/>
    <dgm:cxn modelId="{D58204A2-BA56-4EF1-91BE-B35A6707E768}" type="presParOf" srcId="{2D925B49-085D-4849-AD03-BE62A0912DF1}" destId="{5AA85E85-3041-4CD6-B712-E55B4DF75E78}" srcOrd="6" destOrd="0" presId="urn:microsoft.com/office/officeart/2005/8/layout/orgChart1"/>
    <dgm:cxn modelId="{297B5939-C7D1-4850-8138-40466EF496FB}" type="presParOf" srcId="{2D925B49-085D-4849-AD03-BE62A0912DF1}" destId="{2BC68EB8-EECF-40DA-AF3A-2E63F5094D85}" srcOrd="7" destOrd="0" presId="urn:microsoft.com/office/officeart/2005/8/layout/orgChart1"/>
    <dgm:cxn modelId="{B47BDA7E-D523-4C45-A85A-829D454578CB}" type="presParOf" srcId="{2BC68EB8-EECF-40DA-AF3A-2E63F5094D85}" destId="{8387A3E9-5A1A-496F-98A4-E20C19EF99F8}" srcOrd="0" destOrd="0" presId="urn:microsoft.com/office/officeart/2005/8/layout/orgChart1"/>
    <dgm:cxn modelId="{B205306F-C569-4A52-BE00-0A0D9E36C298}" type="presParOf" srcId="{8387A3E9-5A1A-496F-98A4-E20C19EF99F8}" destId="{B8B116D3-4450-4603-991F-3A172C2B8808}" srcOrd="0" destOrd="0" presId="urn:microsoft.com/office/officeart/2005/8/layout/orgChart1"/>
    <dgm:cxn modelId="{2233B0D5-FEE0-4196-AF08-2943D837825B}" type="presParOf" srcId="{8387A3E9-5A1A-496F-98A4-E20C19EF99F8}" destId="{D3DCC0A5-2474-4703-9F97-71F08760B32A}" srcOrd="1" destOrd="0" presId="urn:microsoft.com/office/officeart/2005/8/layout/orgChart1"/>
    <dgm:cxn modelId="{DDAF337B-756A-41DD-9A9F-00BFB9AE90AD}" type="presParOf" srcId="{2BC68EB8-EECF-40DA-AF3A-2E63F5094D85}" destId="{F9C9038E-881A-420C-A2C9-CA240A769CA4}" srcOrd="1" destOrd="0" presId="urn:microsoft.com/office/officeart/2005/8/layout/orgChart1"/>
    <dgm:cxn modelId="{0545B161-F7BF-4399-BBFE-C010367358A0}" type="presParOf" srcId="{2BC68EB8-EECF-40DA-AF3A-2E63F5094D85}" destId="{569CB9C9-F713-4F56-988F-3741FD9A7431}" srcOrd="2" destOrd="0" presId="urn:microsoft.com/office/officeart/2005/8/layout/orgChart1"/>
    <dgm:cxn modelId="{B6C51E3B-800E-42CE-9E53-DE1E8678BE48}" type="presParOf" srcId="{2D925B49-085D-4849-AD03-BE62A0912DF1}" destId="{C078B036-5B2E-48AF-9E3E-4F6750F54371}" srcOrd="8" destOrd="0" presId="urn:microsoft.com/office/officeart/2005/8/layout/orgChart1"/>
    <dgm:cxn modelId="{732A57E5-47AD-4296-B884-1AD888FF008D}" type="presParOf" srcId="{2D925B49-085D-4849-AD03-BE62A0912DF1}" destId="{3DC0F6AB-6B46-4559-BCD0-1C3CF1B791E4}" srcOrd="9" destOrd="0" presId="urn:microsoft.com/office/officeart/2005/8/layout/orgChart1"/>
    <dgm:cxn modelId="{87EB02C1-2394-4562-986A-D3208DCA20A4}" type="presParOf" srcId="{3DC0F6AB-6B46-4559-BCD0-1C3CF1B791E4}" destId="{F85EF3E5-4A1C-46FD-BDBA-DA6AC1152C03}" srcOrd="0" destOrd="0" presId="urn:microsoft.com/office/officeart/2005/8/layout/orgChart1"/>
    <dgm:cxn modelId="{F52E8C3B-0E13-41E9-AEE6-D473DE979631}" type="presParOf" srcId="{F85EF3E5-4A1C-46FD-BDBA-DA6AC1152C03}" destId="{4E3989E8-1B2F-4F42-9C80-2488E317FA27}" srcOrd="0" destOrd="0" presId="urn:microsoft.com/office/officeart/2005/8/layout/orgChart1"/>
    <dgm:cxn modelId="{C27FB4C5-40ED-45E6-90BC-9A7159809407}" type="presParOf" srcId="{F85EF3E5-4A1C-46FD-BDBA-DA6AC1152C03}" destId="{39F169FE-4480-4132-AC61-1319A7BD167C}" srcOrd="1" destOrd="0" presId="urn:microsoft.com/office/officeart/2005/8/layout/orgChart1"/>
    <dgm:cxn modelId="{32CEA064-04A4-4244-9864-8A53B2D04F49}" type="presParOf" srcId="{3DC0F6AB-6B46-4559-BCD0-1C3CF1B791E4}" destId="{527B0B31-CC82-4F92-BF87-1D816E5A2F37}" srcOrd="1" destOrd="0" presId="urn:microsoft.com/office/officeart/2005/8/layout/orgChart1"/>
    <dgm:cxn modelId="{0AF21E97-F20A-4FD9-BAA5-4AC8C2A5E876}" type="presParOf" srcId="{3DC0F6AB-6B46-4559-BCD0-1C3CF1B791E4}" destId="{DAC0A704-40BF-417A-9553-EC8440450DFA}" srcOrd="2" destOrd="0" presId="urn:microsoft.com/office/officeart/2005/8/layout/orgChart1"/>
    <dgm:cxn modelId="{15210AB8-F0D1-4AB5-8085-C29CF68D43BB}" type="presParOf" srcId="{2D925B49-085D-4849-AD03-BE62A0912DF1}" destId="{23CB99F8-D041-44D3-9D49-F5BEED9A2292}" srcOrd="10" destOrd="0" presId="urn:microsoft.com/office/officeart/2005/8/layout/orgChart1"/>
    <dgm:cxn modelId="{8AA7D808-5E94-413B-B60B-A1A3927590AF}" type="presParOf" srcId="{2D925B49-085D-4849-AD03-BE62A0912DF1}" destId="{850F8184-B868-4A55-A9E4-E34F7CDE00ED}" srcOrd="11" destOrd="0" presId="urn:microsoft.com/office/officeart/2005/8/layout/orgChart1"/>
    <dgm:cxn modelId="{364EEC7E-7A47-428B-88A5-0B993B7FA0B6}" type="presParOf" srcId="{850F8184-B868-4A55-A9E4-E34F7CDE00ED}" destId="{12F0E425-AEC9-47D8-9D5F-29605CA341A3}" srcOrd="0" destOrd="0" presId="urn:microsoft.com/office/officeart/2005/8/layout/orgChart1"/>
    <dgm:cxn modelId="{A0BE49F6-6419-4A58-A976-1BF3A6852C2F}" type="presParOf" srcId="{12F0E425-AEC9-47D8-9D5F-29605CA341A3}" destId="{CDA939BE-4261-4E66-97A5-B7737CB408BF}" srcOrd="0" destOrd="0" presId="urn:microsoft.com/office/officeart/2005/8/layout/orgChart1"/>
    <dgm:cxn modelId="{D83333DB-04D1-4A48-AF67-37CFB0D001EE}" type="presParOf" srcId="{12F0E425-AEC9-47D8-9D5F-29605CA341A3}" destId="{77D20D69-196E-48A7-9F91-E6D57C9B6BA8}" srcOrd="1" destOrd="0" presId="urn:microsoft.com/office/officeart/2005/8/layout/orgChart1"/>
    <dgm:cxn modelId="{FC3737C3-3272-4228-94F4-C52D5CC16553}" type="presParOf" srcId="{850F8184-B868-4A55-A9E4-E34F7CDE00ED}" destId="{E7D03EDD-05F2-4CFD-A36B-9FA08F3159CE}" srcOrd="1" destOrd="0" presId="urn:microsoft.com/office/officeart/2005/8/layout/orgChart1"/>
    <dgm:cxn modelId="{14E18AA6-D600-4722-8CAF-1DC7262D205E}" type="presParOf" srcId="{850F8184-B868-4A55-A9E4-E34F7CDE00ED}" destId="{E65EFD7A-CFD0-4BC6-AABA-0AA93A041925}" srcOrd="2" destOrd="0" presId="urn:microsoft.com/office/officeart/2005/8/layout/orgChart1"/>
    <dgm:cxn modelId="{B98DC22B-6C4D-4615-BD96-575CB6922E1C}" type="presParOf" srcId="{71DBCB69-C9F0-4F34-B40B-8AB27F265D0F}" destId="{6B0A8EEF-2EDB-434F-A5BC-BA6BC6A4DBE5}" srcOrd="2" destOrd="0" presId="urn:microsoft.com/office/officeart/2005/8/layout/orgChart1"/>
    <dgm:cxn modelId="{FC038E84-3FB9-44DE-A069-B004AC4BC66F}" type="presParOf" srcId="{8D9848B9-8B27-4CF1-9368-CC62651F347C}" destId="{902B4BC0-1739-45EA-9E06-C1376618C979}" srcOrd="2" destOrd="0" presId="urn:microsoft.com/office/officeart/2005/8/layout/orgChart1"/>
    <dgm:cxn modelId="{D2ECB795-1594-4931-917E-EBFE20CE8F97}" type="presParOf" srcId="{8D9848B9-8B27-4CF1-9368-CC62651F347C}" destId="{6D4EC373-0BB0-4280-855E-BE8AD615FBE1}" srcOrd="3" destOrd="0" presId="urn:microsoft.com/office/officeart/2005/8/layout/orgChart1"/>
    <dgm:cxn modelId="{E710A86E-3139-4CE5-A5F6-4D4D557F269D}" type="presParOf" srcId="{6D4EC373-0BB0-4280-855E-BE8AD615FBE1}" destId="{A166BDE9-5C6C-4376-BCCF-3A6CD7955D13}" srcOrd="0" destOrd="0" presId="urn:microsoft.com/office/officeart/2005/8/layout/orgChart1"/>
    <dgm:cxn modelId="{31B54653-54D4-48E7-826A-3DCCA7D3420A}" type="presParOf" srcId="{A166BDE9-5C6C-4376-BCCF-3A6CD7955D13}" destId="{E1EBD670-0123-480E-B496-A4A021C10B0D}" srcOrd="0" destOrd="0" presId="urn:microsoft.com/office/officeart/2005/8/layout/orgChart1"/>
    <dgm:cxn modelId="{EF3B17DF-AA23-4EC5-AD82-BC1AF1022F9F}" type="presParOf" srcId="{A166BDE9-5C6C-4376-BCCF-3A6CD7955D13}" destId="{3F245747-2AF0-427F-AA1C-F3184DE103BD}" srcOrd="1" destOrd="0" presId="urn:microsoft.com/office/officeart/2005/8/layout/orgChart1"/>
    <dgm:cxn modelId="{87AF6244-4E95-42CD-8015-21EDF825E859}" type="presParOf" srcId="{6D4EC373-0BB0-4280-855E-BE8AD615FBE1}" destId="{1D13F119-A25F-4006-BE88-CD55B5D0782D}" srcOrd="1" destOrd="0" presId="urn:microsoft.com/office/officeart/2005/8/layout/orgChart1"/>
    <dgm:cxn modelId="{4A292C03-6C42-45DB-9BD7-3A1F9723CC10}" type="presParOf" srcId="{6D4EC373-0BB0-4280-855E-BE8AD615FBE1}" destId="{2663C777-E3DF-4D5E-8364-52D4AAE012A1}" srcOrd="2" destOrd="0" presId="urn:microsoft.com/office/officeart/2005/8/layout/orgChart1"/>
    <dgm:cxn modelId="{D7D90B7C-044B-4AB7-806C-3B92F81C6B93}" type="presParOf" srcId="{8D9848B9-8B27-4CF1-9368-CC62651F347C}" destId="{A72FC9DF-1B95-4DC1-B084-975D82A557AD}" srcOrd="4" destOrd="0" presId="urn:microsoft.com/office/officeart/2005/8/layout/orgChart1"/>
    <dgm:cxn modelId="{59B79A53-5A9E-4618-9C81-5FE312C2DBC9}" type="presParOf" srcId="{8D9848B9-8B27-4CF1-9368-CC62651F347C}" destId="{D4702022-D963-49B7-9B5A-DEA3411B9ABE}" srcOrd="5" destOrd="0" presId="urn:microsoft.com/office/officeart/2005/8/layout/orgChart1"/>
    <dgm:cxn modelId="{19990665-2331-429D-B0D2-DC6D7FD2ABE0}" type="presParOf" srcId="{D4702022-D963-49B7-9B5A-DEA3411B9ABE}" destId="{D407E931-E5CC-471D-823A-DEA23D620153}" srcOrd="0" destOrd="0" presId="urn:microsoft.com/office/officeart/2005/8/layout/orgChart1"/>
    <dgm:cxn modelId="{4DE2F46D-7FD1-4BCC-8164-FD23812FEE98}" type="presParOf" srcId="{D407E931-E5CC-471D-823A-DEA23D620153}" destId="{71C39D90-16EA-432A-B1FC-37E91D7F55DD}" srcOrd="0" destOrd="0" presId="urn:microsoft.com/office/officeart/2005/8/layout/orgChart1"/>
    <dgm:cxn modelId="{8EDE7D36-40A5-4BDA-84EE-64C3E1275AC9}" type="presParOf" srcId="{D407E931-E5CC-471D-823A-DEA23D620153}" destId="{7DBE50AE-9CE7-47C8-AC78-06CCDACC92D3}" srcOrd="1" destOrd="0" presId="urn:microsoft.com/office/officeart/2005/8/layout/orgChart1"/>
    <dgm:cxn modelId="{DD8FC96B-1688-4757-B802-B33F15A8AE1B}" type="presParOf" srcId="{D4702022-D963-49B7-9B5A-DEA3411B9ABE}" destId="{4DA56E00-AA63-433C-9D26-68EE6D52B877}" srcOrd="1" destOrd="0" presId="urn:microsoft.com/office/officeart/2005/8/layout/orgChart1"/>
    <dgm:cxn modelId="{93A6D284-5214-443C-A91E-A76C89026FB9}" type="presParOf" srcId="{D4702022-D963-49B7-9B5A-DEA3411B9ABE}" destId="{7B8743F9-7D0F-4CDB-843F-C9A690E472B2}" srcOrd="2" destOrd="0" presId="urn:microsoft.com/office/officeart/2005/8/layout/orgChart1"/>
    <dgm:cxn modelId="{3F18B734-F165-41FD-8F0D-A1CAAF891690}" type="presParOf" srcId="{8D9848B9-8B27-4CF1-9368-CC62651F347C}" destId="{987C9D6C-BC2B-4C06-A434-BD27371A05CE}" srcOrd="6" destOrd="0" presId="urn:microsoft.com/office/officeart/2005/8/layout/orgChart1"/>
    <dgm:cxn modelId="{BD87EA39-5801-4232-B54F-2C225BA3D7AE}" type="presParOf" srcId="{8D9848B9-8B27-4CF1-9368-CC62651F347C}" destId="{9BC7C869-749B-4825-9610-C8A33B4EF844}" srcOrd="7" destOrd="0" presId="urn:microsoft.com/office/officeart/2005/8/layout/orgChart1"/>
    <dgm:cxn modelId="{ED48FB94-BEED-48CA-8D08-5C43CC05AF08}" type="presParOf" srcId="{9BC7C869-749B-4825-9610-C8A33B4EF844}" destId="{C9F4D2D4-4382-4266-A831-523A2E74C5DB}" srcOrd="0" destOrd="0" presId="urn:microsoft.com/office/officeart/2005/8/layout/orgChart1"/>
    <dgm:cxn modelId="{66EB8F0B-3A31-45D5-984D-091DE8BA34CC}" type="presParOf" srcId="{C9F4D2D4-4382-4266-A831-523A2E74C5DB}" destId="{8267EE3D-BD2D-4007-87D0-80703C1894EF}" srcOrd="0" destOrd="0" presId="urn:microsoft.com/office/officeart/2005/8/layout/orgChart1"/>
    <dgm:cxn modelId="{10516675-FB37-4C35-BB1B-0BBD1DFE056F}" type="presParOf" srcId="{C9F4D2D4-4382-4266-A831-523A2E74C5DB}" destId="{CCEDF79B-7E4E-4F1E-872F-18477B124D40}" srcOrd="1" destOrd="0" presId="urn:microsoft.com/office/officeart/2005/8/layout/orgChart1"/>
    <dgm:cxn modelId="{18BE48BD-2A91-4EB4-B300-0888F3BD3186}" type="presParOf" srcId="{9BC7C869-749B-4825-9610-C8A33B4EF844}" destId="{36D091D5-1EA9-446C-AF93-203DF8084D9A}" srcOrd="1" destOrd="0" presId="urn:microsoft.com/office/officeart/2005/8/layout/orgChart1"/>
    <dgm:cxn modelId="{D544AAD3-EF8F-4152-9ECB-CED09681156E}" type="presParOf" srcId="{36D091D5-1EA9-446C-AF93-203DF8084D9A}" destId="{3B03928F-DF26-4D95-A4D9-AAEEF8670025}" srcOrd="0" destOrd="0" presId="urn:microsoft.com/office/officeart/2005/8/layout/orgChart1"/>
    <dgm:cxn modelId="{DB0635C0-2751-468D-91EE-7E579172BB5A}" type="presParOf" srcId="{36D091D5-1EA9-446C-AF93-203DF8084D9A}" destId="{64BB7DF7-5935-40F4-B898-EB5DF564C75D}" srcOrd="1" destOrd="0" presId="urn:microsoft.com/office/officeart/2005/8/layout/orgChart1"/>
    <dgm:cxn modelId="{619D6C99-7FD4-4A3E-9026-CA12B980FD61}" type="presParOf" srcId="{64BB7DF7-5935-40F4-B898-EB5DF564C75D}" destId="{B94D9784-D609-4DC6-8D9D-7916B5BAC442}" srcOrd="0" destOrd="0" presId="urn:microsoft.com/office/officeart/2005/8/layout/orgChart1"/>
    <dgm:cxn modelId="{F6129A23-A7F4-4769-ADD2-654A1E6DF5A4}" type="presParOf" srcId="{B94D9784-D609-4DC6-8D9D-7916B5BAC442}" destId="{A00D375B-2553-46E4-AE30-B54F377BDBEC}" srcOrd="0" destOrd="0" presId="urn:microsoft.com/office/officeart/2005/8/layout/orgChart1"/>
    <dgm:cxn modelId="{286D77C1-DC26-4C33-8979-D4DB962896BD}" type="presParOf" srcId="{B94D9784-D609-4DC6-8D9D-7916B5BAC442}" destId="{71E2376F-B811-45D9-8D7E-A830F42989B8}" srcOrd="1" destOrd="0" presId="urn:microsoft.com/office/officeart/2005/8/layout/orgChart1"/>
    <dgm:cxn modelId="{F6E72ED3-2F76-436F-90F5-24857ACBFAE1}" type="presParOf" srcId="{64BB7DF7-5935-40F4-B898-EB5DF564C75D}" destId="{9E3E2403-7BC9-4168-9CF3-C87ACCCDE9F7}" srcOrd="1" destOrd="0" presId="urn:microsoft.com/office/officeart/2005/8/layout/orgChart1"/>
    <dgm:cxn modelId="{CD5E9C2B-F34E-4099-AA49-E8725227EB28}" type="presParOf" srcId="{64BB7DF7-5935-40F4-B898-EB5DF564C75D}" destId="{28360219-1865-4442-A84E-6DC58005315D}" srcOrd="2" destOrd="0" presId="urn:microsoft.com/office/officeart/2005/8/layout/orgChart1"/>
    <dgm:cxn modelId="{9CC70122-25B8-46DF-BA24-3123127C0166}" type="presParOf" srcId="{36D091D5-1EA9-446C-AF93-203DF8084D9A}" destId="{F8B0046C-A716-433B-9E25-05CAEEC30BB6}" srcOrd="2" destOrd="0" presId="urn:microsoft.com/office/officeart/2005/8/layout/orgChart1"/>
    <dgm:cxn modelId="{9500264A-055E-43EE-8B5D-9BEF4CB29EE2}" type="presParOf" srcId="{36D091D5-1EA9-446C-AF93-203DF8084D9A}" destId="{0E0A95C2-B79C-4FAC-B19D-D8F85A7DEAB7}" srcOrd="3" destOrd="0" presId="urn:microsoft.com/office/officeart/2005/8/layout/orgChart1"/>
    <dgm:cxn modelId="{363E5CF5-8D69-4CB3-BDF2-BFC86722E152}" type="presParOf" srcId="{0E0A95C2-B79C-4FAC-B19D-D8F85A7DEAB7}" destId="{54CF72B0-6669-4EAC-B475-9EC46434CB7E}" srcOrd="0" destOrd="0" presId="urn:microsoft.com/office/officeart/2005/8/layout/orgChart1"/>
    <dgm:cxn modelId="{49EA9C4C-6370-48E8-8D46-600EC256F02B}" type="presParOf" srcId="{54CF72B0-6669-4EAC-B475-9EC46434CB7E}" destId="{C4C3101C-E616-4565-A8EE-A58119483E75}" srcOrd="0" destOrd="0" presId="urn:microsoft.com/office/officeart/2005/8/layout/orgChart1"/>
    <dgm:cxn modelId="{9A70E737-5F48-4A9B-83B4-450FEAA016C7}" type="presParOf" srcId="{54CF72B0-6669-4EAC-B475-9EC46434CB7E}" destId="{4F07DB9C-D51F-410F-B380-CB316FDEE01E}" srcOrd="1" destOrd="0" presId="urn:microsoft.com/office/officeart/2005/8/layout/orgChart1"/>
    <dgm:cxn modelId="{2967910C-C6B9-484E-BF2C-A9D9ACF190A3}" type="presParOf" srcId="{0E0A95C2-B79C-4FAC-B19D-D8F85A7DEAB7}" destId="{B1BE06CB-702F-4AB2-AAE0-5F57AEB037EE}" srcOrd="1" destOrd="0" presId="urn:microsoft.com/office/officeart/2005/8/layout/orgChart1"/>
    <dgm:cxn modelId="{5AB4C9BF-2F85-49CA-97E9-AA3220C0B393}" type="presParOf" srcId="{0E0A95C2-B79C-4FAC-B19D-D8F85A7DEAB7}" destId="{1EC4F653-BAA5-466F-A559-FA1CEF0C9340}" srcOrd="2" destOrd="0" presId="urn:microsoft.com/office/officeart/2005/8/layout/orgChart1"/>
    <dgm:cxn modelId="{09521870-5E54-4A1C-8E82-DF1E947DA570}" type="presParOf" srcId="{36D091D5-1EA9-446C-AF93-203DF8084D9A}" destId="{0BD7FAFF-CAD5-4887-9DE2-DE5B724BB119}" srcOrd="4" destOrd="0" presId="urn:microsoft.com/office/officeart/2005/8/layout/orgChart1"/>
    <dgm:cxn modelId="{4792734A-E86E-4AD4-8E2D-5763DC4EF998}" type="presParOf" srcId="{36D091D5-1EA9-446C-AF93-203DF8084D9A}" destId="{EBBF1641-05AF-4CB0-B113-EF2A9BE3F5D0}" srcOrd="5" destOrd="0" presId="urn:microsoft.com/office/officeart/2005/8/layout/orgChart1"/>
    <dgm:cxn modelId="{601F1A77-FC9F-4781-93E6-9A31950E4785}" type="presParOf" srcId="{EBBF1641-05AF-4CB0-B113-EF2A9BE3F5D0}" destId="{D253262A-FE29-456B-977D-ECECCB0CBE51}" srcOrd="0" destOrd="0" presId="urn:microsoft.com/office/officeart/2005/8/layout/orgChart1"/>
    <dgm:cxn modelId="{94248917-ACF8-41E2-99F8-92D4BD28C30E}" type="presParOf" srcId="{D253262A-FE29-456B-977D-ECECCB0CBE51}" destId="{F1B4C996-146D-4A46-B336-C6A9502232F7}" srcOrd="0" destOrd="0" presId="urn:microsoft.com/office/officeart/2005/8/layout/orgChart1"/>
    <dgm:cxn modelId="{C9E81630-0970-47FD-A2B9-3BCBD1CB4615}" type="presParOf" srcId="{D253262A-FE29-456B-977D-ECECCB0CBE51}" destId="{86504EDC-0D18-4ECA-A082-7EB08DFF98CA}" srcOrd="1" destOrd="0" presId="urn:microsoft.com/office/officeart/2005/8/layout/orgChart1"/>
    <dgm:cxn modelId="{CE760F4C-68F1-4434-98D5-C4A856239ABC}" type="presParOf" srcId="{EBBF1641-05AF-4CB0-B113-EF2A9BE3F5D0}" destId="{8D1B06A6-BE71-4379-98AB-82D15A345B60}" srcOrd="1" destOrd="0" presId="urn:microsoft.com/office/officeart/2005/8/layout/orgChart1"/>
    <dgm:cxn modelId="{D436AE54-5478-4878-9622-CF5B89C0EF44}" type="presParOf" srcId="{EBBF1641-05AF-4CB0-B113-EF2A9BE3F5D0}" destId="{D69A4FEB-8FDC-441B-849E-189DB8CCEB4D}" srcOrd="2" destOrd="0" presId="urn:microsoft.com/office/officeart/2005/8/layout/orgChart1"/>
    <dgm:cxn modelId="{72DB1F23-E3E9-4B30-A3FA-9C31B49A48B8}" type="presParOf" srcId="{9BC7C869-749B-4825-9610-C8A33B4EF844}" destId="{D7981F12-8D0F-44E5-975A-AE2B0B9E84BF}" srcOrd="2" destOrd="0" presId="urn:microsoft.com/office/officeart/2005/8/layout/orgChart1"/>
    <dgm:cxn modelId="{4476D283-01F0-4213-9252-C2AF87DAB94A}" type="presParOf" srcId="{33A3D3E5-6375-4F35-A62A-9471DC3ACD3B}" destId="{C2BC0005-F509-417F-81F1-8283232C4BFF}" srcOrd="2" destOrd="0" presId="urn:microsoft.com/office/officeart/2005/8/layout/orgChart1"/>
    <dgm:cxn modelId="{5B000B02-C020-4E58-8AC1-041D125463C7}" type="presParOf" srcId="{C2BC0005-F509-417F-81F1-8283232C4BFF}" destId="{F9A6C2BD-E3A5-400C-9B7B-34966695B733}" srcOrd="0" destOrd="0" presId="urn:microsoft.com/office/officeart/2005/8/layout/orgChart1"/>
    <dgm:cxn modelId="{395EEDB4-F9A7-4F28-9A70-E4A9DB03A356}" type="presParOf" srcId="{C2BC0005-F509-417F-81F1-8283232C4BFF}" destId="{4327207B-0816-42C1-A212-F0EDAEC58420}" srcOrd="1" destOrd="0" presId="urn:microsoft.com/office/officeart/2005/8/layout/orgChart1"/>
    <dgm:cxn modelId="{1046FEA2-FDD4-48F8-8BF7-2C1CF8D45EA9}" type="presParOf" srcId="{4327207B-0816-42C1-A212-F0EDAEC58420}" destId="{7C13F881-C132-4E4B-9E81-A0D78ABD229F}" srcOrd="0" destOrd="0" presId="urn:microsoft.com/office/officeart/2005/8/layout/orgChart1"/>
    <dgm:cxn modelId="{92030CA8-F48B-441E-9C00-B9470342F5A5}" type="presParOf" srcId="{7C13F881-C132-4E4B-9E81-A0D78ABD229F}" destId="{0FF1FC4C-895B-4C44-B5D2-01A5144FC971}" srcOrd="0" destOrd="0" presId="urn:microsoft.com/office/officeart/2005/8/layout/orgChart1"/>
    <dgm:cxn modelId="{3C0C0614-B608-422D-BBD9-DD8F23EBB049}" type="presParOf" srcId="{7C13F881-C132-4E4B-9E81-A0D78ABD229F}" destId="{6D282980-EA0A-4C33-AC5E-7CA4BDCC2F22}" srcOrd="1" destOrd="0" presId="urn:microsoft.com/office/officeart/2005/8/layout/orgChart1"/>
    <dgm:cxn modelId="{19E8A314-B8B2-464F-BA09-BF7DE39F0F94}" type="presParOf" srcId="{4327207B-0816-42C1-A212-F0EDAEC58420}" destId="{4E0F2A71-BE02-49C7-AA33-51A7AD372169}" srcOrd="1" destOrd="0" presId="urn:microsoft.com/office/officeart/2005/8/layout/orgChart1"/>
    <dgm:cxn modelId="{BA74338A-1C0B-4901-82EB-D658B4B83DAB}" type="presParOf" srcId="{4327207B-0816-42C1-A212-F0EDAEC58420}" destId="{16BB62A7-40E7-444B-9372-5DCD14F94024}" srcOrd="2" destOrd="0" presId="urn:microsoft.com/office/officeart/2005/8/layout/orgChart1"/>
    <dgm:cxn modelId="{BFBBCD24-C75D-4994-9DAA-4CC9396BCE72}" type="presParOf" srcId="{C2BC0005-F509-417F-81F1-8283232C4BFF}" destId="{A1D64FB2-FAC7-4CD8-B71B-89502FE51BF3}" srcOrd="2" destOrd="0" presId="urn:microsoft.com/office/officeart/2005/8/layout/orgChart1"/>
    <dgm:cxn modelId="{C051A5D7-EC4B-48E1-AE41-0A10AF2AB279}" type="presParOf" srcId="{C2BC0005-F509-417F-81F1-8283232C4BFF}" destId="{CE210B38-04ED-4179-85AA-E367593A78CD}" srcOrd="3" destOrd="0" presId="urn:microsoft.com/office/officeart/2005/8/layout/orgChart1"/>
    <dgm:cxn modelId="{D51B25CD-1C03-4C98-9366-7A253AD8796F}" type="presParOf" srcId="{CE210B38-04ED-4179-85AA-E367593A78CD}" destId="{9781CB50-0963-47E3-97F5-D9D081B2D5EE}" srcOrd="0" destOrd="0" presId="urn:microsoft.com/office/officeart/2005/8/layout/orgChart1"/>
    <dgm:cxn modelId="{5A9D92FE-C74A-4C50-92F6-121AEAAF2D4D}" type="presParOf" srcId="{9781CB50-0963-47E3-97F5-D9D081B2D5EE}" destId="{27E0DB10-196B-4B33-A50B-CBD5F7F074BF}" srcOrd="0" destOrd="0" presId="urn:microsoft.com/office/officeart/2005/8/layout/orgChart1"/>
    <dgm:cxn modelId="{63E3292F-74EA-4B20-B090-1FB2966B5D21}" type="presParOf" srcId="{9781CB50-0963-47E3-97F5-D9D081B2D5EE}" destId="{41BEB5C2-5DCD-4C68-820F-118D0B2D1001}" srcOrd="1" destOrd="0" presId="urn:microsoft.com/office/officeart/2005/8/layout/orgChart1"/>
    <dgm:cxn modelId="{75FCCEDB-E3A7-4B33-A24A-C8E090C067E8}" type="presParOf" srcId="{CE210B38-04ED-4179-85AA-E367593A78CD}" destId="{44917F5C-4093-4EA2-A052-81EE33915D28}" srcOrd="1" destOrd="0" presId="urn:microsoft.com/office/officeart/2005/8/layout/orgChart1"/>
    <dgm:cxn modelId="{EB8E4621-F3C6-4040-A33F-62FDD593C849}" type="presParOf" srcId="{CE210B38-04ED-4179-85AA-E367593A78CD}" destId="{49479B49-27CC-4CE7-AD63-8A0EA066DA04}" srcOrd="2" destOrd="0" presId="urn:microsoft.com/office/officeart/2005/8/layout/orgChart1"/>
    <dgm:cxn modelId="{BE8174C0-CFB6-4180-B14A-F1C775727294}" type="presParOf" srcId="{49479B49-27CC-4CE7-AD63-8A0EA066DA04}" destId="{27746B0F-A8A2-40C1-BEF5-36E0F0AC5CAC}" srcOrd="0" destOrd="0" presId="urn:microsoft.com/office/officeart/2005/8/layout/orgChart1"/>
    <dgm:cxn modelId="{AF8C57EE-BEBA-49A4-9C24-0A01006E7648}" type="presParOf" srcId="{49479B49-27CC-4CE7-AD63-8A0EA066DA04}" destId="{90A50B97-BD01-483E-B107-E7C7AFD29FE7}" srcOrd="1" destOrd="0" presId="urn:microsoft.com/office/officeart/2005/8/layout/orgChart1"/>
    <dgm:cxn modelId="{98047872-20B5-4803-80C0-1E348F89249F}" type="presParOf" srcId="{90A50B97-BD01-483E-B107-E7C7AFD29FE7}" destId="{5096C15B-AA01-404D-A7A8-A8D649524132}" srcOrd="0" destOrd="0" presId="urn:microsoft.com/office/officeart/2005/8/layout/orgChart1"/>
    <dgm:cxn modelId="{D4E7E021-CEE8-468F-9B4F-BE038D868F33}" type="presParOf" srcId="{5096C15B-AA01-404D-A7A8-A8D649524132}" destId="{F981B2F9-723A-455A-B800-06DE9008EAB5}" srcOrd="0" destOrd="0" presId="urn:microsoft.com/office/officeart/2005/8/layout/orgChart1"/>
    <dgm:cxn modelId="{9281D807-491E-43BE-80A8-AB3DDBB05A6B}" type="presParOf" srcId="{5096C15B-AA01-404D-A7A8-A8D649524132}" destId="{92B04309-AE46-4455-A68F-21527A3FC328}" srcOrd="1" destOrd="0" presId="urn:microsoft.com/office/officeart/2005/8/layout/orgChart1"/>
    <dgm:cxn modelId="{3A38C61D-CAF1-48FF-95D2-5BABF379692A}" type="presParOf" srcId="{90A50B97-BD01-483E-B107-E7C7AFD29FE7}" destId="{500EEE6C-94D6-496F-A28F-11A7430D6AD0}" srcOrd="1" destOrd="0" presId="urn:microsoft.com/office/officeart/2005/8/layout/orgChart1"/>
    <dgm:cxn modelId="{FA92AAFA-47C5-46D6-A88D-FA3DB1CF2D86}" type="presParOf" srcId="{90A50B97-BD01-483E-B107-E7C7AFD29FE7}" destId="{1C2EE207-4757-43A7-967E-BE44C172300F}" srcOrd="2" destOrd="0" presId="urn:microsoft.com/office/officeart/2005/8/layout/orgChart1"/>
    <dgm:cxn modelId="{575A34B7-A0F7-4EE2-B001-61A9F2AF75E8}" type="presParOf" srcId="{49479B49-27CC-4CE7-AD63-8A0EA066DA04}" destId="{6CCB0A0F-7585-420B-82C6-17837E5E0EDB}" srcOrd="2" destOrd="0" presId="urn:microsoft.com/office/officeart/2005/8/layout/orgChart1"/>
    <dgm:cxn modelId="{A01D96B4-F95D-4FC4-AC0A-78F299632F8E}" type="presParOf" srcId="{49479B49-27CC-4CE7-AD63-8A0EA066DA04}" destId="{0FEE6B34-EABA-492C-BC02-CCB62AB41718}" srcOrd="3" destOrd="0" presId="urn:microsoft.com/office/officeart/2005/8/layout/orgChart1"/>
    <dgm:cxn modelId="{7A9ADEF4-F68F-443E-AA39-ED9D48681C83}" type="presParOf" srcId="{0FEE6B34-EABA-492C-BC02-CCB62AB41718}" destId="{F9AE09D1-7150-419A-9845-9A07F5C33414}" srcOrd="0" destOrd="0" presId="urn:microsoft.com/office/officeart/2005/8/layout/orgChart1"/>
    <dgm:cxn modelId="{6678F332-CCA5-4B5F-9DC8-874252482C76}" type="presParOf" srcId="{F9AE09D1-7150-419A-9845-9A07F5C33414}" destId="{A4019C52-2DED-45B4-9B7A-248126C8C7D8}" srcOrd="0" destOrd="0" presId="urn:microsoft.com/office/officeart/2005/8/layout/orgChart1"/>
    <dgm:cxn modelId="{709EEBC1-9D7F-47E8-B2C0-3505D5189864}" type="presParOf" srcId="{F9AE09D1-7150-419A-9845-9A07F5C33414}" destId="{E347CEAB-BC65-47C3-83AF-87DA5D07C753}" srcOrd="1" destOrd="0" presId="urn:microsoft.com/office/officeart/2005/8/layout/orgChart1"/>
    <dgm:cxn modelId="{3104C8FC-630F-44E1-9D3A-BB2F195B85A7}" type="presParOf" srcId="{0FEE6B34-EABA-492C-BC02-CCB62AB41718}" destId="{A4FC3A96-0595-4FC9-82EE-EB85CC42BF95}" srcOrd="1" destOrd="0" presId="urn:microsoft.com/office/officeart/2005/8/layout/orgChart1"/>
    <dgm:cxn modelId="{35F1C690-E535-4343-A286-3B03839AD40D}" type="presParOf" srcId="{0FEE6B34-EABA-492C-BC02-CCB62AB41718}" destId="{83F33A75-A5E4-4004-BB1A-346DF6EAD5AD}" srcOrd="2" destOrd="0" presId="urn:microsoft.com/office/officeart/2005/8/layout/orgChart1"/>
    <dgm:cxn modelId="{FF752156-C972-48B8-9873-645D6B92D361}" type="presParOf" srcId="{49479B49-27CC-4CE7-AD63-8A0EA066DA04}" destId="{F95300C3-2C2C-484E-BAD0-E1805C91F5F2}" srcOrd="4" destOrd="0" presId="urn:microsoft.com/office/officeart/2005/8/layout/orgChart1"/>
    <dgm:cxn modelId="{AC2E9890-F0F1-40F8-8AC9-2D2FE40E3A9B}" type="presParOf" srcId="{49479B49-27CC-4CE7-AD63-8A0EA066DA04}" destId="{4CB3DDA8-6016-469E-98EE-53DD33D0E591}" srcOrd="5" destOrd="0" presId="urn:microsoft.com/office/officeart/2005/8/layout/orgChart1"/>
    <dgm:cxn modelId="{69369536-770F-492C-9798-C24DD01C69A6}" type="presParOf" srcId="{4CB3DDA8-6016-469E-98EE-53DD33D0E591}" destId="{D0E7FC1F-2FBE-4477-B88D-B40D38389372}" srcOrd="0" destOrd="0" presId="urn:microsoft.com/office/officeart/2005/8/layout/orgChart1"/>
    <dgm:cxn modelId="{45FA8B75-7C85-42CB-B08B-C6D7732D349C}" type="presParOf" srcId="{D0E7FC1F-2FBE-4477-B88D-B40D38389372}" destId="{C97B4A89-E701-4F88-B149-6D329F257AD9}" srcOrd="0" destOrd="0" presId="urn:microsoft.com/office/officeart/2005/8/layout/orgChart1"/>
    <dgm:cxn modelId="{7D4D8797-1C85-4150-A904-D299C410860E}" type="presParOf" srcId="{D0E7FC1F-2FBE-4477-B88D-B40D38389372}" destId="{8F7835E8-CB5F-4DAF-9EA6-5097B7092672}" srcOrd="1" destOrd="0" presId="urn:microsoft.com/office/officeart/2005/8/layout/orgChart1"/>
    <dgm:cxn modelId="{EDB5BE65-92D4-435D-96E2-9E1B59B2E4E6}" type="presParOf" srcId="{4CB3DDA8-6016-469E-98EE-53DD33D0E591}" destId="{ABA8DB00-98FC-4A59-A747-56316B08AC88}" srcOrd="1" destOrd="0" presId="urn:microsoft.com/office/officeart/2005/8/layout/orgChart1"/>
    <dgm:cxn modelId="{C1B02400-AED9-4E04-A4C0-B4175DA88C65}" type="presParOf" srcId="{4CB3DDA8-6016-469E-98EE-53DD33D0E591}" destId="{4063E004-4155-4261-8B43-E6BBFC86EED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A27C4-E7CF-4C76-90EE-F11E2148B35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407D8312-B3D5-4842-A255-52784B269C36}">
      <dgm:prSet phldrT="[Text]"/>
      <dgm:spPr/>
      <dgm:t>
        <a:bodyPr/>
        <a:lstStyle/>
        <a:p>
          <a:r>
            <a:rPr lang="en-US" dirty="0"/>
            <a:t>CISO</a:t>
          </a:r>
        </a:p>
      </dgm:t>
    </dgm:pt>
    <dgm:pt modelId="{3B4CE446-B02E-4A57-B395-EF227D41A4C1}" type="parTrans" cxnId="{FB576420-D094-4F6A-A6CE-D053C36BD14E}">
      <dgm:prSet/>
      <dgm:spPr/>
      <dgm:t>
        <a:bodyPr/>
        <a:lstStyle/>
        <a:p>
          <a:endParaRPr lang="en-US"/>
        </a:p>
      </dgm:t>
    </dgm:pt>
    <dgm:pt modelId="{3994048B-3C51-40D7-A847-DC2FC26D7878}" type="sibTrans" cxnId="{FB576420-D094-4F6A-A6CE-D053C36BD14E}">
      <dgm:prSet/>
      <dgm:spPr/>
      <dgm:t>
        <a:bodyPr/>
        <a:lstStyle/>
        <a:p>
          <a:endParaRPr lang="en-US"/>
        </a:p>
      </dgm:t>
    </dgm:pt>
    <dgm:pt modelId="{3CFB4BEF-FC9A-4A28-842E-A046606F503D}">
      <dgm:prSet phldrT="[Text]"/>
      <dgm:spPr/>
      <dgm:t>
        <a:bodyPr/>
        <a:lstStyle/>
        <a:p>
          <a:r>
            <a:rPr lang="en-US" dirty="0"/>
            <a:t>Leading People</a:t>
          </a:r>
        </a:p>
      </dgm:t>
    </dgm:pt>
    <dgm:pt modelId="{799276B1-A3F8-423C-B5A4-FB92286D5D19}" type="parTrans" cxnId="{E158F793-B51C-4985-B3AF-1F56BE421E09}">
      <dgm:prSet/>
      <dgm:spPr/>
      <dgm:t>
        <a:bodyPr/>
        <a:lstStyle/>
        <a:p>
          <a:endParaRPr lang="en-US"/>
        </a:p>
      </dgm:t>
    </dgm:pt>
    <dgm:pt modelId="{AF417224-8DB4-4250-9895-D35BD28E91F7}" type="sibTrans" cxnId="{E158F793-B51C-4985-B3AF-1F56BE421E09}">
      <dgm:prSet/>
      <dgm:spPr/>
      <dgm:t>
        <a:bodyPr/>
        <a:lstStyle/>
        <a:p>
          <a:endParaRPr lang="en-US"/>
        </a:p>
      </dgm:t>
    </dgm:pt>
    <dgm:pt modelId="{2B9AD4E1-A47C-439B-8E41-B1AB70504E52}">
      <dgm:prSet phldrT="[Text]"/>
      <dgm:spPr/>
      <dgm:t>
        <a:bodyPr/>
        <a:lstStyle/>
        <a:p>
          <a:r>
            <a:rPr lang="en-US" dirty="0"/>
            <a:t>Leading Change</a:t>
          </a:r>
        </a:p>
      </dgm:t>
    </dgm:pt>
    <dgm:pt modelId="{F61E59EF-2A8B-4192-B4FF-C8908681B337}" type="parTrans" cxnId="{1BBEAC06-0A1C-482D-923E-8A17121074BE}">
      <dgm:prSet/>
      <dgm:spPr/>
      <dgm:t>
        <a:bodyPr/>
        <a:lstStyle/>
        <a:p>
          <a:endParaRPr lang="en-US"/>
        </a:p>
      </dgm:t>
    </dgm:pt>
    <dgm:pt modelId="{884CB890-A3C4-40C5-A5D7-B44030EA17D3}" type="sibTrans" cxnId="{1BBEAC06-0A1C-482D-923E-8A17121074BE}">
      <dgm:prSet/>
      <dgm:spPr/>
      <dgm:t>
        <a:bodyPr/>
        <a:lstStyle/>
        <a:p>
          <a:endParaRPr lang="en-US"/>
        </a:p>
      </dgm:t>
    </dgm:pt>
    <dgm:pt modelId="{DC662C31-1C40-42CF-A515-B1A752825D0E}">
      <dgm:prSet phldrT="[Text]"/>
      <dgm:spPr/>
      <dgm:t>
        <a:bodyPr/>
        <a:lstStyle/>
        <a:p>
          <a:r>
            <a:rPr lang="en-US" dirty="0"/>
            <a:t>Managing Finance</a:t>
          </a:r>
        </a:p>
      </dgm:t>
    </dgm:pt>
    <dgm:pt modelId="{39965F7C-13A9-432E-9EEC-960CAC665C7B}" type="parTrans" cxnId="{A7EE7353-A8E4-4671-AB0A-0C3D36B87A5F}">
      <dgm:prSet/>
      <dgm:spPr/>
      <dgm:t>
        <a:bodyPr/>
        <a:lstStyle/>
        <a:p>
          <a:endParaRPr lang="en-US"/>
        </a:p>
      </dgm:t>
    </dgm:pt>
    <dgm:pt modelId="{B8B0D3C4-71CB-453B-B59C-B45585550173}" type="sibTrans" cxnId="{A7EE7353-A8E4-4671-AB0A-0C3D36B87A5F}">
      <dgm:prSet/>
      <dgm:spPr/>
      <dgm:t>
        <a:bodyPr/>
        <a:lstStyle/>
        <a:p>
          <a:endParaRPr lang="en-US"/>
        </a:p>
      </dgm:t>
    </dgm:pt>
    <dgm:pt modelId="{49F8CCAE-4A7C-47DE-BBC6-E9CE6C2A4314}">
      <dgm:prSet phldrT="[Text]"/>
      <dgm:spPr/>
      <dgm:t>
        <a:bodyPr/>
        <a:lstStyle/>
        <a:p>
          <a:r>
            <a:rPr lang="en-US" dirty="0"/>
            <a:t>Managing Supply Chain</a:t>
          </a:r>
        </a:p>
      </dgm:t>
    </dgm:pt>
    <dgm:pt modelId="{6F501EF2-AC8D-41D4-94EC-E78F93E8CE02}" type="parTrans" cxnId="{0C150696-1079-48F5-93A2-5439183C3C12}">
      <dgm:prSet/>
      <dgm:spPr/>
      <dgm:t>
        <a:bodyPr/>
        <a:lstStyle/>
        <a:p>
          <a:endParaRPr lang="en-US"/>
        </a:p>
      </dgm:t>
    </dgm:pt>
    <dgm:pt modelId="{884DC0F0-BF33-4327-B212-BCAE1622D48D}" type="sibTrans" cxnId="{0C150696-1079-48F5-93A2-5439183C3C12}">
      <dgm:prSet/>
      <dgm:spPr/>
      <dgm:t>
        <a:bodyPr/>
        <a:lstStyle/>
        <a:p>
          <a:endParaRPr lang="en-US"/>
        </a:p>
      </dgm:t>
    </dgm:pt>
    <dgm:pt modelId="{BCC382D4-353E-4D6C-8DF6-52F8CEAA1E5C}">
      <dgm:prSet phldrT="[Text]"/>
      <dgm:spPr/>
      <dgm:t>
        <a:bodyPr/>
        <a:lstStyle/>
        <a:p>
          <a:r>
            <a:rPr lang="en-US" dirty="0"/>
            <a:t>Core Behaviors</a:t>
          </a:r>
        </a:p>
      </dgm:t>
    </dgm:pt>
    <dgm:pt modelId="{B2D80F51-45B4-4A00-8CEA-B3045174FA8F}" type="parTrans" cxnId="{FC90E8A2-6D7C-4BAC-AF14-F0055C8362EC}">
      <dgm:prSet/>
      <dgm:spPr/>
      <dgm:t>
        <a:bodyPr/>
        <a:lstStyle/>
        <a:p>
          <a:endParaRPr lang="en-US"/>
        </a:p>
      </dgm:t>
    </dgm:pt>
    <dgm:pt modelId="{94CFB632-B4F0-4B82-818A-B48CDC89A3C1}" type="sibTrans" cxnId="{FC90E8A2-6D7C-4BAC-AF14-F0055C8362EC}">
      <dgm:prSet/>
      <dgm:spPr/>
      <dgm:t>
        <a:bodyPr/>
        <a:lstStyle/>
        <a:p>
          <a:endParaRPr lang="en-US"/>
        </a:p>
      </dgm:t>
    </dgm:pt>
    <dgm:pt modelId="{DAFFCC9A-C55A-4F56-B7D4-F03A875343C2}">
      <dgm:prSet phldrT="[Text]"/>
      <dgm:spPr/>
      <dgm:t>
        <a:bodyPr/>
        <a:lstStyle/>
        <a:p>
          <a:r>
            <a:rPr lang="en-US" dirty="0"/>
            <a:t>Building Relationships</a:t>
          </a:r>
        </a:p>
      </dgm:t>
    </dgm:pt>
    <dgm:pt modelId="{0E0D0C03-9A0A-47DF-928C-507EEEA4853D}" type="parTrans" cxnId="{F98B9943-21AF-4A5F-A3CC-1B975BC6DF5D}">
      <dgm:prSet/>
      <dgm:spPr/>
      <dgm:t>
        <a:bodyPr/>
        <a:lstStyle/>
        <a:p>
          <a:endParaRPr lang="en-US"/>
        </a:p>
      </dgm:t>
    </dgm:pt>
    <dgm:pt modelId="{34AC167A-78C2-4C2F-8B60-D8C30C6111F3}" type="sibTrans" cxnId="{F98B9943-21AF-4A5F-A3CC-1B975BC6DF5D}">
      <dgm:prSet/>
      <dgm:spPr/>
      <dgm:t>
        <a:bodyPr/>
        <a:lstStyle/>
        <a:p>
          <a:endParaRPr lang="en-US"/>
        </a:p>
      </dgm:t>
    </dgm:pt>
    <dgm:pt modelId="{3217225A-2361-40F5-A1A3-BB1EA7A7D5DF}" type="pres">
      <dgm:prSet presAssocID="{109A27C4-E7CF-4C76-90EE-F11E2148B35B}" presName="Name0" presStyleCnt="0">
        <dgm:presLayoutVars>
          <dgm:chMax val="1"/>
          <dgm:dir/>
          <dgm:animLvl val="ctr"/>
          <dgm:resizeHandles val="exact"/>
        </dgm:presLayoutVars>
      </dgm:prSet>
      <dgm:spPr/>
    </dgm:pt>
    <dgm:pt modelId="{D7C87C3E-937C-49E3-94A8-6ACC483C63BD}" type="pres">
      <dgm:prSet presAssocID="{407D8312-B3D5-4842-A255-52784B269C36}" presName="centerShape" presStyleLbl="node0" presStyleIdx="0" presStyleCnt="1"/>
      <dgm:spPr/>
    </dgm:pt>
    <dgm:pt modelId="{99EDE1C7-398A-4270-85EC-4A1E96AB24D7}" type="pres">
      <dgm:prSet presAssocID="{3CFB4BEF-FC9A-4A28-842E-A046606F503D}" presName="node" presStyleLbl="node1" presStyleIdx="0" presStyleCnt="6">
        <dgm:presLayoutVars>
          <dgm:bulletEnabled val="1"/>
        </dgm:presLayoutVars>
      </dgm:prSet>
      <dgm:spPr/>
    </dgm:pt>
    <dgm:pt modelId="{15CCC243-93A7-46FC-8ECC-3C7AA6985B46}" type="pres">
      <dgm:prSet presAssocID="{3CFB4BEF-FC9A-4A28-842E-A046606F503D}" presName="dummy" presStyleCnt="0"/>
      <dgm:spPr/>
    </dgm:pt>
    <dgm:pt modelId="{D3B3F463-52B4-4AF7-8292-6DACC7586C6F}" type="pres">
      <dgm:prSet presAssocID="{AF417224-8DB4-4250-9895-D35BD28E91F7}" presName="sibTrans" presStyleLbl="sibTrans2D1" presStyleIdx="0" presStyleCnt="6"/>
      <dgm:spPr/>
    </dgm:pt>
    <dgm:pt modelId="{F61ADD82-AE37-4890-B72C-80D306DD7937}" type="pres">
      <dgm:prSet presAssocID="{2B9AD4E1-A47C-439B-8E41-B1AB70504E52}" presName="node" presStyleLbl="node1" presStyleIdx="1" presStyleCnt="6">
        <dgm:presLayoutVars>
          <dgm:bulletEnabled val="1"/>
        </dgm:presLayoutVars>
      </dgm:prSet>
      <dgm:spPr/>
    </dgm:pt>
    <dgm:pt modelId="{4A8AA107-82B6-4C8E-93E6-BC94D39A55D7}" type="pres">
      <dgm:prSet presAssocID="{2B9AD4E1-A47C-439B-8E41-B1AB70504E52}" presName="dummy" presStyleCnt="0"/>
      <dgm:spPr/>
    </dgm:pt>
    <dgm:pt modelId="{35A31A06-F349-4A71-AB0F-AA8C52ADF772}" type="pres">
      <dgm:prSet presAssocID="{884CB890-A3C4-40C5-A5D7-B44030EA17D3}" presName="sibTrans" presStyleLbl="sibTrans2D1" presStyleIdx="1" presStyleCnt="6"/>
      <dgm:spPr/>
    </dgm:pt>
    <dgm:pt modelId="{3806AF99-9D11-42D6-B39B-DA241137F718}" type="pres">
      <dgm:prSet presAssocID="{DC662C31-1C40-42CF-A515-B1A752825D0E}" presName="node" presStyleLbl="node1" presStyleIdx="2" presStyleCnt="6">
        <dgm:presLayoutVars>
          <dgm:bulletEnabled val="1"/>
        </dgm:presLayoutVars>
      </dgm:prSet>
      <dgm:spPr/>
    </dgm:pt>
    <dgm:pt modelId="{A7BCF94C-02B0-4477-97FD-4EA817A1B7E7}" type="pres">
      <dgm:prSet presAssocID="{DC662C31-1C40-42CF-A515-B1A752825D0E}" presName="dummy" presStyleCnt="0"/>
      <dgm:spPr/>
    </dgm:pt>
    <dgm:pt modelId="{4E720B67-D79C-49BD-9CB5-DDA6A5F6A496}" type="pres">
      <dgm:prSet presAssocID="{B8B0D3C4-71CB-453B-B59C-B45585550173}" presName="sibTrans" presStyleLbl="sibTrans2D1" presStyleIdx="2" presStyleCnt="6"/>
      <dgm:spPr/>
    </dgm:pt>
    <dgm:pt modelId="{9BB6D7E3-029E-4103-B8CF-79FE395D828A}" type="pres">
      <dgm:prSet presAssocID="{49F8CCAE-4A7C-47DE-BBC6-E9CE6C2A4314}" presName="node" presStyleLbl="node1" presStyleIdx="3" presStyleCnt="6">
        <dgm:presLayoutVars>
          <dgm:bulletEnabled val="1"/>
        </dgm:presLayoutVars>
      </dgm:prSet>
      <dgm:spPr/>
    </dgm:pt>
    <dgm:pt modelId="{718EFE61-8C41-4D4C-9B84-5993011DFFD0}" type="pres">
      <dgm:prSet presAssocID="{49F8CCAE-4A7C-47DE-BBC6-E9CE6C2A4314}" presName="dummy" presStyleCnt="0"/>
      <dgm:spPr/>
    </dgm:pt>
    <dgm:pt modelId="{8E02B521-B8E3-46A7-9714-B65407EF4AC0}" type="pres">
      <dgm:prSet presAssocID="{884DC0F0-BF33-4327-B212-BCAE1622D48D}" presName="sibTrans" presStyleLbl="sibTrans2D1" presStyleIdx="3" presStyleCnt="6"/>
      <dgm:spPr/>
    </dgm:pt>
    <dgm:pt modelId="{B806206C-6A1F-4A95-BF43-A19A488857FF}" type="pres">
      <dgm:prSet presAssocID="{BCC382D4-353E-4D6C-8DF6-52F8CEAA1E5C}" presName="node" presStyleLbl="node1" presStyleIdx="4" presStyleCnt="6">
        <dgm:presLayoutVars>
          <dgm:bulletEnabled val="1"/>
        </dgm:presLayoutVars>
      </dgm:prSet>
      <dgm:spPr/>
    </dgm:pt>
    <dgm:pt modelId="{A10B046B-B579-48F3-A952-684AAD06B0E9}" type="pres">
      <dgm:prSet presAssocID="{BCC382D4-353E-4D6C-8DF6-52F8CEAA1E5C}" presName="dummy" presStyleCnt="0"/>
      <dgm:spPr/>
    </dgm:pt>
    <dgm:pt modelId="{FA562819-DBB8-4147-8D9C-17E6F05899A1}" type="pres">
      <dgm:prSet presAssocID="{94CFB632-B4F0-4B82-818A-B48CDC89A3C1}" presName="sibTrans" presStyleLbl="sibTrans2D1" presStyleIdx="4" presStyleCnt="6"/>
      <dgm:spPr/>
    </dgm:pt>
    <dgm:pt modelId="{E45628B7-D9E5-403A-9923-7BE7450A63E4}" type="pres">
      <dgm:prSet presAssocID="{DAFFCC9A-C55A-4F56-B7D4-F03A875343C2}" presName="node" presStyleLbl="node1" presStyleIdx="5" presStyleCnt="6">
        <dgm:presLayoutVars>
          <dgm:bulletEnabled val="1"/>
        </dgm:presLayoutVars>
      </dgm:prSet>
      <dgm:spPr/>
    </dgm:pt>
    <dgm:pt modelId="{4E019FE9-B6F6-41BD-9DA7-8E22284D5E8B}" type="pres">
      <dgm:prSet presAssocID="{DAFFCC9A-C55A-4F56-B7D4-F03A875343C2}" presName="dummy" presStyleCnt="0"/>
      <dgm:spPr/>
    </dgm:pt>
    <dgm:pt modelId="{CAF53936-2EAA-4EEC-BAE5-A32ADEAF7335}" type="pres">
      <dgm:prSet presAssocID="{34AC167A-78C2-4C2F-8B60-D8C30C6111F3}" presName="sibTrans" presStyleLbl="sibTrans2D1" presStyleIdx="5" presStyleCnt="6"/>
      <dgm:spPr/>
    </dgm:pt>
  </dgm:ptLst>
  <dgm:cxnLst>
    <dgm:cxn modelId="{1BBEAC06-0A1C-482D-923E-8A17121074BE}" srcId="{407D8312-B3D5-4842-A255-52784B269C36}" destId="{2B9AD4E1-A47C-439B-8E41-B1AB70504E52}" srcOrd="1" destOrd="0" parTransId="{F61E59EF-2A8B-4192-B4FF-C8908681B337}" sibTransId="{884CB890-A3C4-40C5-A5D7-B44030EA17D3}"/>
    <dgm:cxn modelId="{0BEC900B-2CB3-4D23-833A-0DE5C4F1F78D}" type="presOf" srcId="{BCC382D4-353E-4D6C-8DF6-52F8CEAA1E5C}" destId="{B806206C-6A1F-4A95-BF43-A19A488857FF}" srcOrd="0" destOrd="0" presId="urn:microsoft.com/office/officeart/2005/8/layout/radial6"/>
    <dgm:cxn modelId="{FB576420-D094-4F6A-A6CE-D053C36BD14E}" srcId="{109A27C4-E7CF-4C76-90EE-F11E2148B35B}" destId="{407D8312-B3D5-4842-A255-52784B269C36}" srcOrd="0" destOrd="0" parTransId="{3B4CE446-B02E-4A57-B395-EF227D41A4C1}" sibTransId="{3994048B-3C51-40D7-A847-DC2FC26D7878}"/>
    <dgm:cxn modelId="{458B822A-6CFD-4563-8772-1ED18F9F6403}" type="presOf" srcId="{109A27C4-E7CF-4C76-90EE-F11E2148B35B}" destId="{3217225A-2361-40F5-A1A3-BB1EA7A7D5DF}" srcOrd="0" destOrd="0" presId="urn:microsoft.com/office/officeart/2005/8/layout/radial6"/>
    <dgm:cxn modelId="{7F2F7E33-D94C-41BA-A65F-D917F8D2E0B3}" type="presOf" srcId="{DC662C31-1C40-42CF-A515-B1A752825D0E}" destId="{3806AF99-9D11-42D6-B39B-DA241137F718}" srcOrd="0" destOrd="0" presId="urn:microsoft.com/office/officeart/2005/8/layout/radial6"/>
    <dgm:cxn modelId="{34792E39-85C9-4180-9AD9-698EFC180AC4}" type="presOf" srcId="{34AC167A-78C2-4C2F-8B60-D8C30C6111F3}" destId="{CAF53936-2EAA-4EEC-BAE5-A32ADEAF7335}" srcOrd="0" destOrd="0" presId="urn:microsoft.com/office/officeart/2005/8/layout/radial6"/>
    <dgm:cxn modelId="{F98B9943-21AF-4A5F-A3CC-1B975BC6DF5D}" srcId="{407D8312-B3D5-4842-A255-52784B269C36}" destId="{DAFFCC9A-C55A-4F56-B7D4-F03A875343C2}" srcOrd="5" destOrd="0" parTransId="{0E0D0C03-9A0A-47DF-928C-507EEEA4853D}" sibTransId="{34AC167A-78C2-4C2F-8B60-D8C30C6111F3}"/>
    <dgm:cxn modelId="{AA534047-3EEB-4A58-A4DE-6C3B8DC40209}" type="presOf" srcId="{AF417224-8DB4-4250-9895-D35BD28E91F7}" destId="{D3B3F463-52B4-4AF7-8292-6DACC7586C6F}" srcOrd="0" destOrd="0" presId="urn:microsoft.com/office/officeart/2005/8/layout/radial6"/>
    <dgm:cxn modelId="{6050FB4A-F1DA-4646-901C-02586193E7CD}" type="presOf" srcId="{884CB890-A3C4-40C5-A5D7-B44030EA17D3}" destId="{35A31A06-F349-4A71-AB0F-AA8C52ADF772}" srcOrd="0" destOrd="0" presId="urn:microsoft.com/office/officeart/2005/8/layout/radial6"/>
    <dgm:cxn modelId="{A8CF984F-37FF-4F84-9077-4C9FF282077D}" type="presOf" srcId="{2B9AD4E1-A47C-439B-8E41-B1AB70504E52}" destId="{F61ADD82-AE37-4890-B72C-80D306DD7937}" srcOrd="0" destOrd="0" presId="urn:microsoft.com/office/officeart/2005/8/layout/radial6"/>
    <dgm:cxn modelId="{A7EE7353-A8E4-4671-AB0A-0C3D36B87A5F}" srcId="{407D8312-B3D5-4842-A255-52784B269C36}" destId="{DC662C31-1C40-42CF-A515-B1A752825D0E}" srcOrd="2" destOrd="0" parTransId="{39965F7C-13A9-432E-9EEC-960CAC665C7B}" sibTransId="{B8B0D3C4-71CB-453B-B59C-B45585550173}"/>
    <dgm:cxn modelId="{52AA267A-03D5-43CA-A99B-FE67DDCE2C18}" type="presOf" srcId="{884DC0F0-BF33-4327-B212-BCAE1622D48D}" destId="{8E02B521-B8E3-46A7-9714-B65407EF4AC0}" srcOrd="0" destOrd="0" presId="urn:microsoft.com/office/officeart/2005/8/layout/radial6"/>
    <dgm:cxn modelId="{759CD47D-349C-491D-BA89-C6E7104C2E38}" type="presOf" srcId="{49F8CCAE-4A7C-47DE-BBC6-E9CE6C2A4314}" destId="{9BB6D7E3-029E-4103-B8CF-79FE395D828A}" srcOrd="0" destOrd="0" presId="urn:microsoft.com/office/officeart/2005/8/layout/radial6"/>
    <dgm:cxn modelId="{E158F793-B51C-4985-B3AF-1F56BE421E09}" srcId="{407D8312-B3D5-4842-A255-52784B269C36}" destId="{3CFB4BEF-FC9A-4A28-842E-A046606F503D}" srcOrd="0" destOrd="0" parTransId="{799276B1-A3F8-423C-B5A4-FB92286D5D19}" sibTransId="{AF417224-8DB4-4250-9895-D35BD28E91F7}"/>
    <dgm:cxn modelId="{19974695-63DC-458C-AC32-6734F065E7E3}" type="presOf" srcId="{B8B0D3C4-71CB-453B-B59C-B45585550173}" destId="{4E720B67-D79C-49BD-9CB5-DDA6A5F6A496}" srcOrd="0" destOrd="0" presId="urn:microsoft.com/office/officeart/2005/8/layout/radial6"/>
    <dgm:cxn modelId="{0C150696-1079-48F5-93A2-5439183C3C12}" srcId="{407D8312-B3D5-4842-A255-52784B269C36}" destId="{49F8CCAE-4A7C-47DE-BBC6-E9CE6C2A4314}" srcOrd="3" destOrd="0" parTransId="{6F501EF2-AC8D-41D4-94EC-E78F93E8CE02}" sibTransId="{884DC0F0-BF33-4327-B212-BCAE1622D48D}"/>
    <dgm:cxn modelId="{E4DCC29F-8C5F-488D-A17A-213F252A6824}" type="presOf" srcId="{94CFB632-B4F0-4B82-818A-B48CDC89A3C1}" destId="{FA562819-DBB8-4147-8D9C-17E6F05899A1}" srcOrd="0" destOrd="0" presId="urn:microsoft.com/office/officeart/2005/8/layout/radial6"/>
    <dgm:cxn modelId="{FC90E8A2-6D7C-4BAC-AF14-F0055C8362EC}" srcId="{407D8312-B3D5-4842-A255-52784B269C36}" destId="{BCC382D4-353E-4D6C-8DF6-52F8CEAA1E5C}" srcOrd="4" destOrd="0" parTransId="{B2D80F51-45B4-4A00-8CEA-B3045174FA8F}" sibTransId="{94CFB632-B4F0-4B82-818A-B48CDC89A3C1}"/>
    <dgm:cxn modelId="{ED8820B6-64E9-44ED-BA07-B85177E48643}" type="presOf" srcId="{3CFB4BEF-FC9A-4A28-842E-A046606F503D}" destId="{99EDE1C7-398A-4270-85EC-4A1E96AB24D7}" srcOrd="0" destOrd="0" presId="urn:microsoft.com/office/officeart/2005/8/layout/radial6"/>
    <dgm:cxn modelId="{F77E69B9-B218-42E7-AA19-56E64C72A51D}" type="presOf" srcId="{DAFFCC9A-C55A-4F56-B7D4-F03A875343C2}" destId="{E45628B7-D9E5-403A-9923-7BE7450A63E4}" srcOrd="0" destOrd="0" presId="urn:microsoft.com/office/officeart/2005/8/layout/radial6"/>
    <dgm:cxn modelId="{B356FACF-F861-4A23-9CEA-BE73B4C5C434}" type="presOf" srcId="{407D8312-B3D5-4842-A255-52784B269C36}" destId="{D7C87C3E-937C-49E3-94A8-6ACC483C63BD}" srcOrd="0" destOrd="0" presId="urn:microsoft.com/office/officeart/2005/8/layout/radial6"/>
    <dgm:cxn modelId="{79E035E6-9620-48F2-8DD7-6F101ADBC529}" type="presParOf" srcId="{3217225A-2361-40F5-A1A3-BB1EA7A7D5DF}" destId="{D7C87C3E-937C-49E3-94A8-6ACC483C63BD}" srcOrd="0" destOrd="0" presId="urn:microsoft.com/office/officeart/2005/8/layout/radial6"/>
    <dgm:cxn modelId="{7F620E73-113C-456B-8C13-9BEB86C349C0}" type="presParOf" srcId="{3217225A-2361-40F5-A1A3-BB1EA7A7D5DF}" destId="{99EDE1C7-398A-4270-85EC-4A1E96AB24D7}" srcOrd="1" destOrd="0" presId="urn:microsoft.com/office/officeart/2005/8/layout/radial6"/>
    <dgm:cxn modelId="{25D0D381-A6C6-4D40-8C13-32750F2C7D21}" type="presParOf" srcId="{3217225A-2361-40F5-A1A3-BB1EA7A7D5DF}" destId="{15CCC243-93A7-46FC-8ECC-3C7AA6985B46}" srcOrd="2" destOrd="0" presId="urn:microsoft.com/office/officeart/2005/8/layout/radial6"/>
    <dgm:cxn modelId="{C706C355-97FA-41C4-8244-D7DAA82D3C87}" type="presParOf" srcId="{3217225A-2361-40F5-A1A3-BB1EA7A7D5DF}" destId="{D3B3F463-52B4-4AF7-8292-6DACC7586C6F}" srcOrd="3" destOrd="0" presId="urn:microsoft.com/office/officeart/2005/8/layout/radial6"/>
    <dgm:cxn modelId="{86086DCE-BCA7-4682-BA12-F78264D5E632}" type="presParOf" srcId="{3217225A-2361-40F5-A1A3-BB1EA7A7D5DF}" destId="{F61ADD82-AE37-4890-B72C-80D306DD7937}" srcOrd="4" destOrd="0" presId="urn:microsoft.com/office/officeart/2005/8/layout/radial6"/>
    <dgm:cxn modelId="{25953B54-27B3-445B-B60A-727815AD9221}" type="presParOf" srcId="{3217225A-2361-40F5-A1A3-BB1EA7A7D5DF}" destId="{4A8AA107-82B6-4C8E-93E6-BC94D39A55D7}" srcOrd="5" destOrd="0" presId="urn:microsoft.com/office/officeart/2005/8/layout/radial6"/>
    <dgm:cxn modelId="{E23DBE32-1F97-47A1-BB64-00A491D12D98}" type="presParOf" srcId="{3217225A-2361-40F5-A1A3-BB1EA7A7D5DF}" destId="{35A31A06-F349-4A71-AB0F-AA8C52ADF772}" srcOrd="6" destOrd="0" presId="urn:microsoft.com/office/officeart/2005/8/layout/radial6"/>
    <dgm:cxn modelId="{66A4BC0A-A8E7-47E4-B08E-DB08A7C74DA4}" type="presParOf" srcId="{3217225A-2361-40F5-A1A3-BB1EA7A7D5DF}" destId="{3806AF99-9D11-42D6-B39B-DA241137F718}" srcOrd="7" destOrd="0" presId="urn:microsoft.com/office/officeart/2005/8/layout/radial6"/>
    <dgm:cxn modelId="{A537D3A6-36B2-4ABE-B8C7-DC391A71E2CA}" type="presParOf" srcId="{3217225A-2361-40F5-A1A3-BB1EA7A7D5DF}" destId="{A7BCF94C-02B0-4477-97FD-4EA817A1B7E7}" srcOrd="8" destOrd="0" presId="urn:microsoft.com/office/officeart/2005/8/layout/radial6"/>
    <dgm:cxn modelId="{907995BA-8431-4DAC-927E-B579F60384D3}" type="presParOf" srcId="{3217225A-2361-40F5-A1A3-BB1EA7A7D5DF}" destId="{4E720B67-D79C-49BD-9CB5-DDA6A5F6A496}" srcOrd="9" destOrd="0" presId="urn:microsoft.com/office/officeart/2005/8/layout/radial6"/>
    <dgm:cxn modelId="{4F339FCC-89A8-4AA6-96C2-A8BC2F01732E}" type="presParOf" srcId="{3217225A-2361-40F5-A1A3-BB1EA7A7D5DF}" destId="{9BB6D7E3-029E-4103-B8CF-79FE395D828A}" srcOrd="10" destOrd="0" presId="urn:microsoft.com/office/officeart/2005/8/layout/radial6"/>
    <dgm:cxn modelId="{DFB5E68A-8BA3-4394-A0C0-CAD7AE9B2F7C}" type="presParOf" srcId="{3217225A-2361-40F5-A1A3-BB1EA7A7D5DF}" destId="{718EFE61-8C41-4D4C-9B84-5993011DFFD0}" srcOrd="11" destOrd="0" presId="urn:microsoft.com/office/officeart/2005/8/layout/radial6"/>
    <dgm:cxn modelId="{0EA38C40-8740-4A6C-AA7A-3CB167B2B485}" type="presParOf" srcId="{3217225A-2361-40F5-A1A3-BB1EA7A7D5DF}" destId="{8E02B521-B8E3-46A7-9714-B65407EF4AC0}" srcOrd="12" destOrd="0" presId="urn:microsoft.com/office/officeart/2005/8/layout/radial6"/>
    <dgm:cxn modelId="{61B61C4F-455C-4CB8-AF9F-36DBE4105369}" type="presParOf" srcId="{3217225A-2361-40F5-A1A3-BB1EA7A7D5DF}" destId="{B806206C-6A1F-4A95-BF43-A19A488857FF}" srcOrd="13" destOrd="0" presId="urn:microsoft.com/office/officeart/2005/8/layout/radial6"/>
    <dgm:cxn modelId="{EE11109A-13F6-4763-98A1-EAA7F8AB15A5}" type="presParOf" srcId="{3217225A-2361-40F5-A1A3-BB1EA7A7D5DF}" destId="{A10B046B-B579-48F3-A952-684AAD06B0E9}" srcOrd="14" destOrd="0" presId="urn:microsoft.com/office/officeart/2005/8/layout/radial6"/>
    <dgm:cxn modelId="{B4DD6C7E-FD10-4516-97B0-D352D39067BF}" type="presParOf" srcId="{3217225A-2361-40F5-A1A3-BB1EA7A7D5DF}" destId="{FA562819-DBB8-4147-8D9C-17E6F05899A1}" srcOrd="15" destOrd="0" presId="urn:microsoft.com/office/officeart/2005/8/layout/radial6"/>
    <dgm:cxn modelId="{5B2ED563-1E46-4473-9FCA-EE03D76D335C}" type="presParOf" srcId="{3217225A-2361-40F5-A1A3-BB1EA7A7D5DF}" destId="{E45628B7-D9E5-403A-9923-7BE7450A63E4}" srcOrd="16" destOrd="0" presId="urn:microsoft.com/office/officeart/2005/8/layout/radial6"/>
    <dgm:cxn modelId="{58F4A6EF-08F5-4B7E-85BB-E163B00BCE54}" type="presParOf" srcId="{3217225A-2361-40F5-A1A3-BB1EA7A7D5DF}" destId="{4E019FE9-B6F6-41BD-9DA7-8E22284D5E8B}" srcOrd="17" destOrd="0" presId="urn:microsoft.com/office/officeart/2005/8/layout/radial6"/>
    <dgm:cxn modelId="{186A67C8-1119-44DE-B86E-882489FA5540}" type="presParOf" srcId="{3217225A-2361-40F5-A1A3-BB1EA7A7D5DF}" destId="{CAF53936-2EAA-4EEC-BAE5-A32ADEAF733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523EE9-BC8E-4AF7-975F-DB1ED4435A46}" type="doc">
      <dgm:prSet loTypeId="urn:microsoft.com/office/officeart/2005/8/layout/architecture" loCatId="officeonline" qsTypeId="urn:microsoft.com/office/officeart/2005/8/quickstyle/simple1" qsCatId="simple" csTypeId="urn:microsoft.com/office/officeart/2005/8/colors/colorful1" csCatId="colorful" phldr="1"/>
      <dgm:spPr/>
      <dgm:t>
        <a:bodyPr/>
        <a:lstStyle/>
        <a:p>
          <a:endParaRPr lang="en-US"/>
        </a:p>
      </dgm:t>
    </dgm:pt>
    <dgm:pt modelId="{73274A2D-407B-49FA-B8F1-2E0C4FEF5401}">
      <dgm:prSet phldrT="[Text]"/>
      <dgm:spPr/>
      <dgm:t>
        <a:bodyPr/>
        <a:lstStyle/>
        <a:p>
          <a:r>
            <a:rPr lang="en-US" dirty="0"/>
            <a:t>Organizations significantly engaged in providing financial products or services to consumers</a:t>
          </a:r>
        </a:p>
      </dgm:t>
    </dgm:pt>
    <dgm:pt modelId="{224C5300-15BE-48A9-A320-9DD57718E3EA}" type="parTrans" cxnId="{A476E7DA-4E19-42E0-AE6B-988A38B7DF70}">
      <dgm:prSet/>
      <dgm:spPr/>
      <dgm:t>
        <a:bodyPr/>
        <a:lstStyle/>
        <a:p>
          <a:endParaRPr lang="en-US"/>
        </a:p>
      </dgm:t>
    </dgm:pt>
    <dgm:pt modelId="{5ED71563-A362-479E-BB82-4D4A50E6623B}" type="sibTrans" cxnId="{A476E7DA-4E19-42E0-AE6B-988A38B7DF70}">
      <dgm:prSet/>
      <dgm:spPr/>
      <dgm:t>
        <a:bodyPr/>
        <a:lstStyle/>
        <a:p>
          <a:endParaRPr lang="en-US"/>
        </a:p>
      </dgm:t>
    </dgm:pt>
    <dgm:pt modelId="{06BFC5FF-D967-486E-9A81-284F7D734B9D}">
      <dgm:prSet phldrT="[Text]"/>
      <dgm:spPr/>
      <dgm:t>
        <a:bodyPr/>
        <a:lstStyle/>
        <a:p>
          <a:r>
            <a:rPr lang="en-US" dirty="0"/>
            <a:t>Privacy Notice/Opt-Out Rights</a:t>
          </a:r>
        </a:p>
      </dgm:t>
    </dgm:pt>
    <dgm:pt modelId="{501E6C01-E2A1-4FB0-8004-AD040C154D5F}" type="parTrans" cxnId="{83173457-1F66-482F-BE9C-F231291C8311}">
      <dgm:prSet/>
      <dgm:spPr/>
      <dgm:t>
        <a:bodyPr/>
        <a:lstStyle/>
        <a:p>
          <a:endParaRPr lang="en-US"/>
        </a:p>
      </dgm:t>
    </dgm:pt>
    <dgm:pt modelId="{45D176DF-052A-424B-9CEE-E3674BEC7EEE}" type="sibTrans" cxnId="{83173457-1F66-482F-BE9C-F231291C8311}">
      <dgm:prSet/>
      <dgm:spPr/>
      <dgm:t>
        <a:bodyPr/>
        <a:lstStyle/>
        <a:p>
          <a:endParaRPr lang="en-US"/>
        </a:p>
      </dgm:t>
    </dgm:pt>
    <dgm:pt modelId="{5705ECD4-2104-470F-8B2B-8F79A4A8FA98}">
      <dgm:prSet phldrT="[Text]"/>
      <dgm:spPr/>
      <dgm:t>
        <a:bodyPr/>
        <a:lstStyle/>
        <a:p>
          <a:r>
            <a:rPr lang="en-US" dirty="0"/>
            <a:t>Financial Privacy Rule</a:t>
          </a:r>
        </a:p>
      </dgm:t>
    </dgm:pt>
    <dgm:pt modelId="{CCE72A3B-A4C4-47FE-85EC-0A8448DCC30E}" type="parTrans" cxnId="{4CEB374E-9B61-421D-8CC1-F77E96850AAD}">
      <dgm:prSet/>
      <dgm:spPr/>
      <dgm:t>
        <a:bodyPr/>
        <a:lstStyle/>
        <a:p>
          <a:endParaRPr lang="en-US"/>
        </a:p>
      </dgm:t>
    </dgm:pt>
    <dgm:pt modelId="{8EF38914-B68E-4CD2-9ECC-B4DA42D2A8F3}" type="sibTrans" cxnId="{4CEB374E-9B61-421D-8CC1-F77E96850AAD}">
      <dgm:prSet/>
      <dgm:spPr/>
      <dgm:t>
        <a:bodyPr/>
        <a:lstStyle/>
        <a:p>
          <a:endParaRPr lang="en-US"/>
        </a:p>
      </dgm:t>
    </dgm:pt>
    <dgm:pt modelId="{9C9B12B1-240C-429C-82FC-8BFD79E8DD67}">
      <dgm:prSet phldrT="[Text]"/>
      <dgm:spPr/>
      <dgm:t>
        <a:bodyPr/>
        <a:lstStyle/>
        <a:p>
          <a:r>
            <a:rPr lang="en-US" dirty="0"/>
            <a:t>Safeguards Rule</a:t>
          </a:r>
        </a:p>
      </dgm:t>
    </dgm:pt>
    <dgm:pt modelId="{B82A91B2-6C93-479B-8B94-5D3FC712B78A}" type="parTrans" cxnId="{D774C3CF-664D-4886-A80E-BDDF8DA99863}">
      <dgm:prSet/>
      <dgm:spPr/>
      <dgm:t>
        <a:bodyPr/>
        <a:lstStyle/>
        <a:p>
          <a:endParaRPr lang="en-US"/>
        </a:p>
      </dgm:t>
    </dgm:pt>
    <dgm:pt modelId="{49E57E97-D86A-4E08-B081-0737435415A4}" type="sibTrans" cxnId="{D774C3CF-664D-4886-A80E-BDDF8DA99863}">
      <dgm:prSet/>
      <dgm:spPr/>
      <dgm:t>
        <a:bodyPr/>
        <a:lstStyle/>
        <a:p>
          <a:endParaRPr lang="en-US"/>
        </a:p>
      </dgm:t>
    </dgm:pt>
    <dgm:pt modelId="{9F92591F-3A3E-45BC-AAC2-39605D7DFBD9}">
      <dgm:prSet phldrT="[Text]"/>
      <dgm:spPr/>
      <dgm:t>
        <a:bodyPr/>
        <a:lstStyle/>
        <a:p>
          <a:r>
            <a:rPr lang="en-US" dirty="0"/>
            <a:t>FTC Enforcement</a:t>
          </a:r>
        </a:p>
      </dgm:t>
    </dgm:pt>
    <dgm:pt modelId="{29E19B63-A86B-4636-9877-1F40A476F94D}" type="parTrans" cxnId="{9A88222F-28BE-43D6-BB95-FB4CA480E68D}">
      <dgm:prSet/>
      <dgm:spPr/>
      <dgm:t>
        <a:bodyPr/>
        <a:lstStyle/>
        <a:p>
          <a:endParaRPr lang="en-US"/>
        </a:p>
      </dgm:t>
    </dgm:pt>
    <dgm:pt modelId="{12DC548D-2E74-456C-9DB1-4E0DFD525698}" type="sibTrans" cxnId="{9A88222F-28BE-43D6-BB95-FB4CA480E68D}">
      <dgm:prSet/>
      <dgm:spPr/>
      <dgm:t>
        <a:bodyPr/>
        <a:lstStyle/>
        <a:p>
          <a:endParaRPr lang="en-US"/>
        </a:p>
      </dgm:t>
    </dgm:pt>
    <dgm:pt modelId="{67317323-E872-44B9-9190-A5879B009622}">
      <dgm:prSet phldrT="[Text]"/>
      <dgm:spPr/>
      <dgm:t>
        <a:bodyPr/>
        <a:lstStyle/>
        <a:p>
          <a:r>
            <a:rPr lang="en-US" dirty="0"/>
            <a:t>Pretexting Protection</a:t>
          </a:r>
        </a:p>
      </dgm:t>
    </dgm:pt>
    <dgm:pt modelId="{02CC46AD-9FD2-425E-9821-2F61C6A15C42}" type="sibTrans" cxnId="{D2AAC276-145D-4C3C-A9A0-94689B719DD5}">
      <dgm:prSet/>
      <dgm:spPr/>
      <dgm:t>
        <a:bodyPr/>
        <a:lstStyle/>
        <a:p>
          <a:endParaRPr lang="en-US"/>
        </a:p>
      </dgm:t>
    </dgm:pt>
    <dgm:pt modelId="{D9048705-5AD0-483B-B050-946914972983}" type="parTrans" cxnId="{D2AAC276-145D-4C3C-A9A0-94689B719DD5}">
      <dgm:prSet/>
      <dgm:spPr/>
      <dgm:t>
        <a:bodyPr/>
        <a:lstStyle/>
        <a:p>
          <a:endParaRPr lang="en-US"/>
        </a:p>
      </dgm:t>
    </dgm:pt>
    <dgm:pt modelId="{1521EEA7-141A-48C1-AC56-B5174BAB76F5}" type="pres">
      <dgm:prSet presAssocID="{60523EE9-BC8E-4AF7-975F-DB1ED4435A46}" presName="Name0" presStyleCnt="0">
        <dgm:presLayoutVars>
          <dgm:chPref val="1"/>
          <dgm:dir/>
          <dgm:animOne val="branch"/>
          <dgm:animLvl val="lvl"/>
          <dgm:resizeHandles/>
        </dgm:presLayoutVars>
      </dgm:prSet>
      <dgm:spPr/>
    </dgm:pt>
    <dgm:pt modelId="{D364F55C-F900-4B85-AAC9-5F67E02B3D9A}" type="pres">
      <dgm:prSet presAssocID="{73274A2D-407B-49FA-B8F1-2E0C4FEF5401}" presName="vertOne" presStyleCnt="0"/>
      <dgm:spPr/>
    </dgm:pt>
    <dgm:pt modelId="{7AED16E8-3FB7-42DB-BCD9-A239FE240FCB}" type="pres">
      <dgm:prSet presAssocID="{73274A2D-407B-49FA-B8F1-2E0C4FEF5401}" presName="txOne" presStyleLbl="node0" presStyleIdx="0" presStyleCnt="1">
        <dgm:presLayoutVars>
          <dgm:chPref val="3"/>
        </dgm:presLayoutVars>
      </dgm:prSet>
      <dgm:spPr/>
    </dgm:pt>
    <dgm:pt modelId="{5E7F9742-DCBF-4823-A9C2-A02718CD36EB}" type="pres">
      <dgm:prSet presAssocID="{73274A2D-407B-49FA-B8F1-2E0C4FEF5401}" presName="parTransOne" presStyleCnt="0"/>
      <dgm:spPr/>
    </dgm:pt>
    <dgm:pt modelId="{65DD88AA-F8F8-43E3-810B-137E9EC3B826}" type="pres">
      <dgm:prSet presAssocID="{73274A2D-407B-49FA-B8F1-2E0C4FEF5401}" presName="horzOne" presStyleCnt="0"/>
      <dgm:spPr/>
    </dgm:pt>
    <dgm:pt modelId="{71D07C3F-BD5A-45C0-B737-835B00233456}" type="pres">
      <dgm:prSet presAssocID="{06BFC5FF-D967-486E-9A81-284F7D734B9D}" presName="vertTwo" presStyleCnt="0"/>
      <dgm:spPr/>
    </dgm:pt>
    <dgm:pt modelId="{11A757FE-4B43-4A34-A513-BA1F70072FDD}" type="pres">
      <dgm:prSet presAssocID="{06BFC5FF-D967-486E-9A81-284F7D734B9D}" presName="txTwo" presStyleLbl="node2" presStyleIdx="0" presStyleCnt="2">
        <dgm:presLayoutVars>
          <dgm:chPref val="3"/>
        </dgm:presLayoutVars>
      </dgm:prSet>
      <dgm:spPr/>
    </dgm:pt>
    <dgm:pt modelId="{00DF80AD-70DA-412C-AEDC-B7B06EE4BE08}" type="pres">
      <dgm:prSet presAssocID="{06BFC5FF-D967-486E-9A81-284F7D734B9D}" presName="parTransTwo" presStyleCnt="0"/>
      <dgm:spPr/>
    </dgm:pt>
    <dgm:pt modelId="{4C992E34-CF89-4026-8991-CCD6DEFE3210}" type="pres">
      <dgm:prSet presAssocID="{06BFC5FF-D967-486E-9A81-284F7D734B9D}" presName="horzTwo" presStyleCnt="0"/>
      <dgm:spPr/>
    </dgm:pt>
    <dgm:pt modelId="{E855E4C5-2ACE-42C9-8443-C705510BAFA6}" type="pres">
      <dgm:prSet presAssocID="{5705ECD4-2104-470F-8B2B-8F79A4A8FA98}" presName="vertThree" presStyleCnt="0"/>
      <dgm:spPr/>
    </dgm:pt>
    <dgm:pt modelId="{4053DAB7-8CD0-4320-8E72-4368BBDE4A8C}" type="pres">
      <dgm:prSet presAssocID="{5705ECD4-2104-470F-8B2B-8F79A4A8FA98}" presName="txThree" presStyleLbl="node3" presStyleIdx="0" presStyleCnt="3">
        <dgm:presLayoutVars>
          <dgm:chPref val="3"/>
        </dgm:presLayoutVars>
      </dgm:prSet>
      <dgm:spPr/>
    </dgm:pt>
    <dgm:pt modelId="{BE32A904-65EE-4918-8BA8-25F4D4009890}" type="pres">
      <dgm:prSet presAssocID="{5705ECD4-2104-470F-8B2B-8F79A4A8FA98}" presName="horzThree" presStyleCnt="0"/>
      <dgm:spPr/>
    </dgm:pt>
    <dgm:pt modelId="{2E4825EB-7FBC-4CDC-9832-0E2172C9C3A3}" type="pres">
      <dgm:prSet presAssocID="{8EF38914-B68E-4CD2-9ECC-B4DA42D2A8F3}" presName="sibSpaceThree" presStyleCnt="0"/>
      <dgm:spPr/>
    </dgm:pt>
    <dgm:pt modelId="{42AC459B-F496-4DF8-8A23-1BB19E457A05}" type="pres">
      <dgm:prSet presAssocID="{9C9B12B1-240C-429C-82FC-8BFD79E8DD67}" presName="vertThree" presStyleCnt="0"/>
      <dgm:spPr/>
    </dgm:pt>
    <dgm:pt modelId="{38CBCC1C-D11A-4E57-9452-888F28A0F546}" type="pres">
      <dgm:prSet presAssocID="{9C9B12B1-240C-429C-82FC-8BFD79E8DD67}" presName="txThree" presStyleLbl="node3" presStyleIdx="1" presStyleCnt="3">
        <dgm:presLayoutVars>
          <dgm:chPref val="3"/>
        </dgm:presLayoutVars>
      </dgm:prSet>
      <dgm:spPr/>
    </dgm:pt>
    <dgm:pt modelId="{94F509FE-5887-481F-ADEF-0E1F17BBFA92}" type="pres">
      <dgm:prSet presAssocID="{9C9B12B1-240C-429C-82FC-8BFD79E8DD67}" presName="horzThree" presStyleCnt="0"/>
      <dgm:spPr/>
    </dgm:pt>
    <dgm:pt modelId="{CA895924-B815-4583-AF0B-2A57C23AF1AE}" type="pres">
      <dgm:prSet presAssocID="{45D176DF-052A-424B-9CEE-E3674BEC7EEE}" presName="sibSpaceTwo" presStyleCnt="0"/>
      <dgm:spPr/>
    </dgm:pt>
    <dgm:pt modelId="{7B485987-0EEA-449B-8B37-AC6BADC4ACBC}" type="pres">
      <dgm:prSet presAssocID="{9F92591F-3A3E-45BC-AAC2-39605D7DFBD9}" presName="vertTwo" presStyleCnt="0"/>
      <dgm:spPr/>
    </dgm:pt>
    <dgm:pt modelId="{41341F5E-2DD7-416F-98CC-47B8B215E5FB}" type="pres">
      <dgm:prSet presAssocID="{9F92591F-3A3E-45BC-AAC2-39605D7DFBD9}" presName="txTwo" presStyleLbl="node2" presStyleIdx="1" presStyleCnt="2">
        <dgm:presLayoutVars>
          <dgm:chPref val="3"/>
        </dgm:presLayoutVars>
      </dgm:prSet>
      <dgm:spPr/>
    </dgm:pt>
    <dgm:pt modelId="{7C36CE19-34FD-46F1-984C-B709DE60BB0D}" type="pres">
      <dgm:prSet presAssocID="{9F92591F-3A3E-45BC-AAC2-39605D7DFBD9}" presName="parTransTwo" presStyleCnt="0"/>
      <dgm:spPr/>
    </dgm:pt>
    <dgm:pt modelId="{775A3B0B-C430-4411-9B5B-E83EC1070E52}" type="pres">
      <dgm:prSet presAssocID="{9F92591F-3A3E-45BC-AAC2-39605D7DFBD9}" presName="horzTwo" presStyleCnt="0"/>
      <dgm:spPr/>
    </dgm:pt>
    <dgm:pt modelId="{6A9185E4-3911-41C5-9629-FFF1FB85B6DD}" type="pres">
      <dgm:prSet presAssocID="{67317323-E872-44B9-9190-A5879B009622}" presName="vertThree" presStyleCnt="0"/>
      <dgm:spPr/>
    </dgm:pt>
    <dgm:pt modelId="{5595F21D-D3A8-4698-8F7A-0A5D88C8DD3A}" type="pres">
      <dgm:prSet presAssocID="{67317323-E872-44B9-9190-A5879B009622}" presName="txThree" presStyleLbl="node3" presStyleIdx="2" presStyleCnt="3">
        <dgm:presLayoutVars>
          <dgm:chPref val="3"/>
        </dgm:presLayoutVars>
      </dgm:prSet>
      <dgm:spPr/>
    </dgm:pt>
    <dgm:pt modelId="{E7C25FE3-60BD-4F36-9B6A-A89676473FB0}" type="pres">
      <dgm:prSet presAssocID="{67317323-E872-44B9-9190-A5879B009622}" presName="horzThree" presStyleCnt="0"/>
      <dgm:spPr/>
    </dgm:pt>
  </dgm:ptLst>
  <dgm:cxnLst>
    <dgm:cxn modelId="{07E32F11-83A0-4F68-ABD6-340C677A3A0C}" type="presOf" srcId="{73274A2D-407B-49FA-B8F1-2E0C4FEF5401}" destId="{7AED16E8-3FB7-42DB-BCD9-A239FE240FCB}" srcOrd="0" destOrd="0" presId="urn:microsoft.com/office/officeart/2005/8/layout/architecture"/>
    <dgm:cxn modelId="{B037F021-81E7-47E9-B0D7-FB8A793AD47B}" type="presOf" srcId="{9C9B12B1-240C-429C-82FC-8BFD79E8DD67}" destId="{38CBCC1C-D11A-4E57-9452-888F28A0F546}" srcOrd="0" destOrd="0" presId="urn:microsoft.com/office/officeart/2005/8/layout/architecture"/>
    <dgm:cxn modelId="{9A88222F-28BE-43D6-BB95-FB4CA480E68D}" srcId="{73274A2D-407B-49FA-B8F1-2E0C4FEF5401}" destId="{9F92591F-3A3E-45BC-AAC2-39605D7DFBD9}" srcOrd="1" destOrd="0" parTransId="{29E19B63-A86B-4636-9877-1F40A476F94D}" sibTransId="{12DC548D-2E74-456C-9DB1-4E0DFD525698}"/>
    <dgm:cxn modelId="{2A58773D-D3DB-410D-8F72-6B9D22632F56}" type="presOf" srcId="{5705ECD4-2104-470F-8B2B-8F79A4A8FA98}" destId="{4053DAB7-8CD0-4320-8E72-4368BBDE4A8C}" srcOrd="0" destOrd="0" presId="urn:microsoft.com/office/officeart/2005/8/layout/architecture"/>
    <dgm:cxn modelId="{8BC5E448-A775-4E3A-9E89-BC2E1540A709}" type="presOf" srcId="{9F92591F-3A3E-45BC-AAC2-39605D7DFBD9}" destId="{41341F5E-2DD7-416F-98CC-47B8B215E5FB}" srcOrd="0" destOrd="0" presId="urn:microsoft.com/office/officeart/2005/8/layout/architecture"/>
    <dgm:cxn modelId="{4CEB374E-9B61-421D-8CC1-F77E96850AAD}" srcId="{06BFC5FF-D967-486E-9A81-284F7D734B9D}" destId="{5705ECD4-2104-470F-8B2B-8F79A4A8FA98}" srcOrd="0" destOrd="0" parTransId="{CCE72A3B-A4C4-47FE-85EC-0A8448DCC30E}" sibTransId="{8EF38914-B68E-4CD2-9ECC-B4DA42D2A8F3}"/>
    <dgm:cxn modelId="{D2AAC276-145D-4C3C-A9A0-94689B719DD5}" srcId="{9F92591F-3A3E-45BC-AAC2-39605D7DFBD9}" destId="{67317323-E872-44B9-9190-A5879B009622}" srcOrd="0" destOrd="0" parTransId="{D9048705-5AD0-483B-B050-946914972983}" sibTransId="{02CC46AD-9FD2-425E-9821-2F61C6A15C42}"/>
    <dgm:cxn modelId="{83173457-1F66-482F-BE9C-F231291C8311}" srcId="{73274A2D-407B-49FA-B8F1-2E0C4FEF5401}" destId="{06BFC5FF-D967-486E-9A81-284F7D734B9D}" srcOrd="0" destOrd="0" parTransId="{501E6C01-E2A1-4FB0-8004-AD040C154D5F}" sibTransId="{45D176DF-052A-424B-9CEE-E3674BEC7EEE}"/>
    <dgm:cxn modelId="{83FF34B0-D04A-4CD9-96E9-D67BC0A3F438}" type="presOf" srcId="{06BFC5FF-D967-486E-9A81-284F7D734B9D}" destId="{11A757FE-4B43-4A34-A513-BA1F70072FDD}" srcOrd="0" destOrd="0" presId="urn:microsoft.com/office/officeart/2005/8/layout/architecture"/>
    <dgm:cxn modelId="{BB912FB4-B647-4852-882D-BAE5FB4A1C38}" type="presOf" srcId="{60523EE9-BC8E-4AF7-975F-DB1ED4435A46}" destId="{1521EEA7-141A-48C1-AC56-B5174BAB76F5}" srcOrd="0" destOrd="0" presId="urn:microsoft.com/office/officeart/2005/8/layout/architecture"/>
    <dgm:cxn modelId="{D774C3CF-664D-4886-A80E-BDDF8DA99863}" srcId="{06BFC5FF-D967-486E-9A81-284F7D734B9D}" destId="{9C9B12B1-240C-429C-82FC-8BFD79E8DD67}" srcOrd="1" destOrd="0" parTransId="{B82A91B2-6C93-479B-8B94-5D3FC712B78A}" sibTransId="{49E57E97-D86A-4E08-B081-0737435415A4}"/>
    <dgm:cxn modelId="{A476E7DA-4E19-42E0-AE6B-988A38B7DF70}" srcId="{60523EE9-BC8E-4AF7-975F-DB1ED4435A46}" destId="{73274A2D-407B-49FA-B8F1-2E0C4FEF5401}" srcOrd="0" destOrd="0" parTransId="{224C5300-15BE-48A9-A320-9DD57718E3EA}" sibTransId="{5ED71563-A362-479E-BB82-4D4A50E6623B}"/>
    <dgm:cxn modelId="{3D063AFB-8584-48B4-AF11-077FAB5652B7}" type="presOf" srcId="{67317323-E872-44B9-9190-A5879B009622}" destId="{5595F21D-D3A8-4698-8F7A-0A5D88C8DD3A}" srcOrd="0" destOrd="0" presId="urn:microsoft.com/office/officeart/2005/8/layout/architecture"/>
    <dgm:cxn modelId="{1DD1E7B5-CA66-45F6-84C2-96349D61322C}" type="presParOf" srcId="{1521EEA7-141A-48C1-AC56-B5174BAB76F5}" destId="{D364F55C-F900-4B85-AAC9-5F67E02B3D9A}" srcOrd="0" destOrd="0" presId="urn:microsoft.com/office/officeart/2005/8/layout/architecture"/>
    <dgm:cxn modelId="{C13FDF49-AD52-434B-B8A7-927BB86EDA66}" type="presParOf" srcId="{D364F55C-F900-4B85-AAC9-5F67E02B3D9A}" destId="{7AED16E8-3FB7-42DB-BCD9-A239FE240FCB}" srcOrd="0" destOrd="0" presId="urn:microsoft.com/office/officeart/2005/8/layout/architecture"/>
    <dgm:cxn modelId="{9463E7B8-29B6-436D-B9EB-7470675B7A66}" type="presParOf" srcId="{D364F55C-F900-4B85-AAC9-5F67E02B3D9A}" destId="{5E7F9742-DCBF-4823-A9C2-A02718CD36EB}" srcOrd="1" destOrd="0" presId="urn:microsoft.com/office/officeart/2005/8/layout/architecture"/>
    <dgm:cxn modelId="{785C691E-A3D5-4873-9FEC-2CE4B9ABACC9}" type="presParOf" srcId="{D364F55C-F900-4B85-AAC9-5F67E02B3D9A}" destId="{65DD88AA-F8F8-43E3-810B-137E9EC3B826}" srcOrd="2" destOrd="0" presId="urn:microsoft.com/office/officeart/2005/8/layout/architecture"/>
    <dgm:cxn modelId="{73F06915-705E-4CA2-8ECF-C1F126245446}" type="presParOf" srcId="{65DD88AA-F8F8-43E3-810B-137E9EC3B826}" destId="{71D07C3F-BD5A-45C0-B737-835B00233456}" srcOrd="0" destOrd="0" presId="urn:microsoft.com/office/officeart/2005/8/layout/architecture"/>
    <dgm:cxn modelId="{79EBCF41-062C-470F-8137-B6BEA708C69B}" type="presParOf" srcId="{71D07C3F-BD5A-45C0-B737-835B00233456}" destId="{11A757FE-4B43-4A34-A513-BA1F70072FDD}" srcOrd="0" destOrd="0" presId="urn:microsoft.com/office/officeart/2005/8/layout/architecture"/>
    <dgm:cxn modelId="{C4F99B38-A8C7-40A8-BFF5-50BF803646A9}" type="presParOf" srcId="{71D07C3F-BD5A-45C0-B737-835B00233456}" destId="{00DF80AD-70DA-412C-AEDC-B7B06EE4BE08}" srcOrd="1" destOrd="0" presId="urn:microsoft.com/office/officeart/2005/8/layout/architecture"/>
    <dgm:cxn modelId="{BF95840A-027A-4944-B9AD-58C6CF44A2BF}" type="presParOf" srcId="{71D07C3F-BD5A-45C0-B737-835B00233456}" destId="{4C992E34-CF89-4026-8991-CCD6DEFE3210}" srcOrd="2" destOrd="0" presId="urn:microsoft.com/office/officeart/2005/8/layout/architecture"/>
    <dgm:cxn modelId="{4DB9D6AA-2A40-4CF8-BC46-9ACB4951F123}" type="presParOf" srcId="{4C992E34-CF89-4026-8991-CCD6DEFE3210}" destId="{E855E4C5-2ACE-42C9-8443-C705510BAFA6}" srcOrd="0" destOrd="0" presId="urn:microsoft.com/office/officeart/2005/8/layout/architecture"/>
    <dgm:cxn modelId="{F0A58EA4-5A6B-494F-A12F-28E13351DB93}" type="presParOf" srcId="{E855E4C5-2ACE-42C9-8443-C705510BAFA6}" destId="{4053DAB7-8CD0-4320-8E72-4368BBDE4A8C}" srcOrd="0" destOrd="0" presId="urn:microsoft.com/office/officeart/2005/8/layout/architecture"/>
    <dgm:cxn modelId="{03510BCE-29A8-48FE-82A5-491EE8BECEA6}" type="presParOf" srcId="{E855E4C5-2ACE-42C9-8443-C705510BAFA6}" destId="{BE32A904-65EE-4918-8BA8-25F4D4009890}" srcOrd="1" destOrd="0" presId="urn:microsoft.com/office/officeart/2005/8/layout/architecture"/>
    <dgm:cxn modelId="{EFC1C408-476D-4813-8F50-95FF748516C8}" type="presParOf" srcId="{4C992E34-CF89-4026-8991-CCD6DEFE3210}" destId="{2E4825EB-7FBC-4CDC-9832-0E2172C9C3A3}" srcOrd="1" destOrd="0" presId="urn:microsoft.com/office/officeart/2005/8/layout/architecture"/>
    <dgm:cxn modelId="{2EB9EBEC-FE2A-41B6-B665-A81538074605}" type="presParOf" srcId="{4C992E34-CF89-4026-8991-CCD6DEFE3210}" destId="{42AC459B-F496-4DF8-8A23-1BB19E457A05}" srcOrd="2" destOrd="0" presId="urn:microsoft.com/office/officeart/2005/8/layout/architecture"/>
    <dgm:cxn modelId="{FEC62A19-7F3A-4600-96E7-5297FA32FC0D}" type="presParOf" srcId="{42AC459B-F496-4DF8-8A23-1BB19E457A05}" destId="{38CBCC1C-D11A-4E57-9452-888F28A0F546}" srcOrd="0" destOrd="0" presId="urn:microsoft.com/office/officeart/2005/8/layout/architecture"/>
    <dgm:cxn modelId="{2E9D04DF-E225-4B9D-8305-1288E453C8DB}" type="presParOf" srcId="{42AC459B-F496-4DF8-8A23-1BB19E457A05}" destId="{94F509FE-5887-481F-ADEF-0E1F17BBFA92}" srcOrd="1" destOrd="0" presId="urn:microsoft.com/office/officeart/2005/8/layout/architecture"/>
    <dgm:cxn modelId="{0500DD3F-6917-4E29-A852-93DDDE7DB1AC}" type="presParOf" srcId="{65DD88AA-F8F8-43E3-810B-137E9EC3B826}" destId="{CA895924-B815-4583-AF0B-2A57C23AF1AE}" srcOrd="1" destOrd="0" presId="urn:microsoft.com/office/officeart/2005/8/layout/architecture"/>
    <dgm:cxn modelId="{FCE90A19-6E2A-42EE-87DE-43899D09D764}" type="presParOf" srcId="{65DD88AA-F8F8-43E3-810B-137E9EC3B826}" destId="{7B485987-0EEA-449B-8B37-AC6BADC4ACBC}" srcOrd="2" destOrd="0" presId="urn:microsoft.com/office/officeart/2005/8/layout/architecture"/>
    <dgm:cxn modelId="{B86CB9AA-BA5D-4CCA-84F1-5E5B5361F67C}" type="presParOf" srcId="{7B485987-0EEA-449B-8B37-AC6BADC4ACBC}" destId="{41341F5E-2DD7-416F-98CC-47B8B215E5FB}" srcOrd="0" destOrd="0" presId="urn:microsoft.com/office/officeart/2005/8/layout/architecture"/>
    <dgm:cxn modelId="{4EBFA97C-1A73-47DF-985F-F15865B3A84B}" type="presParOf" srcId="{7B485987-0EEA-449B-8B37-AC6BADC4ACBC}" destId="{7C36CE19-34FD-46F1-984C-B709DE60BB0D}" srcOrd="1" destOrd="0" presId="urn:microsoft.com/office/officeart/2005/8/layout/architecture"/>
    <dgm:cxn modelId="{F915B857-1BE6-4ABB-BDE8-D32B195AED5C}" type="presParOf" srcId="{7B485987-0EEA-449B-8B37-AC6BADC4ACBC}" destId="{775A3B0B-C430-4411-9B5B-E83EC1070E52}" srcOrd="2" destOrd="0" presId="urn:microsoft.com/office/officeart/2005/8/layout/architecture"/>
    <dgm:cxn modelId="{D4379179-AFD6-44BF-A119-D5ECEBA593DD}" type="presParOf" srcId="{775A3B0B-C430-4411-9B5B-E83EC1070E52}" destId="{6A9185E4-3911-41C5-9629-FFF1FB85B6DD}" srcOrd="0" destOrd="0" presId="urn:microsoft.com/office/officeart/2005/8/layout/architecture"/>
    <dgm:cxn modelId="{557E35DF-0C8C-404B-A3AC-D487D6C24E39}" type="presParOf" srcId="{6A9185E4-3911-41C5-9629-FFF1FB85B6DD}" destId="{5595F21D-D3A8-4698-8F7A-0A5D88C8DD3A}" srcOrd="0" destOrd="0" presId="urn:microsoft.com/office/officeart/2005/8/layout/architecture"/>
    <dgm:cxn modelId="{9A94961D-3A64-40A2-B654-7C88D42942B5}" type="presParOf" srcId="{6A9185E4-3911-41C5-9629-FFF1FB85B6DD}" destId="{E7C25FE3-60BD-4F36-9B6A-A89676473FB0}"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8DD6E8-2105-44A7-ADC4-209D362B4D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0606F08-08EF-4074-9ADB-7D593919CCD4}">
      <dgm:prSet phldrT="[Text]"/>
      <dgm:spPr/>
      <dgm:t>
        <a:bodyPr/>
        <a:lstStyle/>
        <a:p>
          <a:r>
            <a:rPr lang="en-US" b="0" i="0" dirty="0"/>
            <a:t>National standards for electronic health care transactions</a:t>
          </a:r>
          <a:endParaRPr lang="en-US" dirty="0"/>
        </a:p>
      </dgm:t>
    </dgm:pt>
    <dgm:pt modelId="{9E1DC62F-F40F-4875-A710-F9134333D5DF}" type="parTrans" cxnId="{1E88301A-5316-4B47-B0F7-294DE6718D3D}">
      <dgm:prSet/>
      <dgm:spPr/>
      <dgm:t>
        <a:bodyPr/>
        <a:lstStyle/>
        <a:p>
          <a:endParaRPr lang="en-US"/>
        </a:p>
      </dgm:t>
    </dgm:pt>
    <dgm:pt modelId="{98774F18-6A59-4D32-92CA-89944AA0DAF2}" type="sibTrans" cxnId="{1E88301A-5316-4B47-B0F7-294DE6718D3D}">
      <dgm:prSet/>
      <dgm:spPr/>
      <dgm:t>
        <a:bodyPr/>
        <a:lstStyle/>
        <a:p>
          <a:endParaRPr lang="en-US"/>
        </a:p>
      </dgm:t>
    </dgm:pt>
    <dgm:pt modelId="{9BD0C839-4076-481F-802F-699A75E4D36D}">
      <dgm:prSet phldrT="[Text]"/>
      <dgm:spPr/>
      <dgm:t>
        <a:bodyPr/>
        <a:lstStyle/>
        <a:p>
          <a:r>
            <a:rPr lang="en-US" dirty="0"/>
            <a:t>HIPAA Privacy Rule</a:t>
          </a:r>
        </a:p>
      </dgm:t>
    </dgm:pt>
    <dgm:pt modelId="{9D680680-773B-4BE7-8391-28C2DF35BC72}" type="parTrans" cxnId="{FCA1D250-6980-4E03-8CC0-67C38CD364C9}">
      <dgm:prSet/>
      <dgm:spPr/>
      <dgm:t>
        <a:bodyPr/>
        <a:lstStyle/>
        <a:p>
          <a:endParaRPr lang="en-US"/>
        </a:p>
      </dgm:t>
    </dgm:pt>
    <dgm:pt modelId="{833D2A19-1FBF-44BC-A2CD-F0FBBD710D45}" type="sibTrans" cxnId="{FCA1D250-6980-4E03-8CC0-67C38CD364C9}">
      <dgm:prSet/>
      <dgm:spPr/>
      <dgm:t>
        <a:bodyPr/>
        <a:lstStyle/>
        <a:p>
          <a:endParaRPr lang="en-US"/>
        </a:p>
      </dgm:t>
    </dgm:pt>
    <dgm:pt modelId="{D4790997-654F-403A-A514-BF47097F0B62}">
      <dgm:prSet phldrT="[Text]"/>
      <dgm:spPr/>
      <dgm:t>
        <a:bodyPr/>
        <a:lstStyle/>
        <a:p>
          <a:r>
            <a:rPr lang="en-US" dirty="0"/>
            <a:t>Physical &amp; technical controls</a:t>
          </a:r>
        </a:p>
      </dgm:t>
    </dgm:pt>
    <dgm:pt modelId="{68F91457-2A53-4023-A49C-D7F8CC10DA38}" type="parTrans" cxnId="{42FF2A1B-5041-438B-AE4E-C8042372F6A0}">
      <dgm:prSet/>
      <dgm:spPr/>
      <dgm:t>
        <a:bodyPr/>
        <a:lstStyle/>
        <a:p>
          <a:endParaRPr lang="en-US"/>
        </a:p>
      </dgm:t>
    </dgm:pt>
    <dgm:pt modelId="{82F97BA0-D339-404B-9F68-3D9F1762D5B9}" type="sibTrans" cxnId="{42FF2A1B-5041-438B-AE4E-C8042372F6A0}">
      <dgm:prSet/>
      <dgm:spPr/>
      <dgm:t>
        <a:bodyPr/>
        <a:lstStyle/>
        <a:p>
          <a:endParaRPr lang="en-US"/>
        </a:p>
      </dgm:t>
    </dgm:pt>
    <dgm:pt modelId="{3231C047-482B-4E87-B5C4-24F26A278576}">
      <dgm:prSet phldrT="[Text]"/>
      <dgm:spPr/>
      <dgm:t>
        <a:bodyPr/>
        <a:lstStyle/>
        <a:p>
          <a:r>
            <a:rPr lang="en-US" dirty="0"/>
            <a:t>Data protection for healthcare organizations</a:t>
          </a:r>
        </a:p>
      </dgm:t>
    </dgm:pt>
    <dgm:pt modelId="{E8A45B45-507F-4A0D-8209-67D68DC88435}" type="parTrans" cxnId="{C9E83E9E-2015-4C94-B731-9CE0850065B5}">
      <dgm:prSet/>
      <dgm:spPr/>
      <dgm:t>
        <a:bodyPr/>
        <a:lstStyle/>
        <a:p>
          <a:endParaRPr lang="en-US"/>
        </a:p>
      </dgm:t>
    </dgm:pt>
    <dgm:pt modelId="{284BD738-FD40-4F8E-9002-E09822537F73}" type="sibTrans" cxnId="{C9E83E9E-2015-4C94-B731-9CE0850065B5}">
      <dgm:prSet/>
      <dgm:spPr/>
      <dgm:t>
        <a:bodyPr/>
        <a:lstStyle/>
        <a:p>
          <a:endParaRPr lang="en-US"/>
        </a:p>
      </dgm:t>
    </dgm:pt>
    <dgm:pt modelId="{9D3DD34E-122C-4C9B-8389-CA5123C691F4}">
      <dgm:prSet phldrT="[Text]"/>
      <dgm:spPr/>
      <dgm:t>
        <a:bodyPr/>
        <a:lstStyle/>
        <a:p>
          <a:pPr>
            <a:buFont typeface="Arial" panose="020B0604020202020204" pitchFamily="34" charset="0"/>
            <a:buChar char="•"/>
          </a:pPr>
          <a:r>
            <a:rPr lang="en-US" b="0" i="0" dirty="0"/>
            <a:t>Meet HIPAA and HITECH regulations for access, audit, integrity controls, data transmission, and device security</a:t>
          </a:r>
          <a:endParaRPr lang="en-US" dirty="0"/>
        </a:p>
      </dgm:t>
    </dgm:pt>
    <dgm:pt modelId="{50C9CD65-12A2-41B3-A2C0-58C025AB351B}" type="parTrans" cxnId="{DC6CDD01-038D-4383-BBC5-88C043A956BD}">
      <dgm:prSet/>
      <dgm:spPr/>
      <dgm:t>
        <a:bodyPr/>
        <a:lstStyle/>
        <a:p>
          <a:endParaRPr lang="en-US"/>
        </a:p>
      </dgm:t>
    </dgm:pt>
    <dgm:pt modelId="{5B2222FE-EACF-4694-9F30-E394EE71BA84}" type="sibTrans" cxnId="{DC6CDD01-038D-4383-BBC5-88C043A956BD}">
      <dgm:prSet/>
      <dgm:spPr/>
      <dgm:t>
        <a:bodyPr/>
        <a:lstStyle/>
        <a:p>
          <a:endParaRPr lang="en-US"/>
        </a:p>
      </dgm:t>
    </dgm:pt>
    <dgm:pt modelId="{FFC7892E-57DC-44DD-879A-48248BF77042}">
      <dgm:prSet/>
      <dgm:spPr/>
      <dgm:t>
        <a:bodyPr/>
        <a:lstStyle/>
        <a:p>
          <a:r>
            <a:rPr lang="en-US"/>
            <a:t>HIPAA Security Rule</a:t>
          </a:r>
          <a:endParaRPr lang="en-US" dirty="0"/>
        </a:p>
      </dgm:t>
    </dgm:pt>
    <dgm:pt modelId="{D0ACE409-8DF1-4E33-82A9-CFCEC1AE3803}" type="parTrans" cxnId="{D6381926-4451-441D-9A6E-0C1F15615E76}">
      <dgm:prSet/>
      <dgm:spPr/>
      <dgm:t>
        <a:bodyPr/>
        <a:lstStyle/>
        <a:p>
          <a:endParaRPr lang="en-US"/>
        </a:p>
      </dgm:t>
    </dgm:pt>
    <dgm:pt modelId="{B3E82C41-E337-4895-B11D-0DFC005A8060}" type="sibTrans" cxnId="{D6381926-4451-441D-9A6E-0C1F15615E76}">
      <dgm:prSet/>
      <dgm:spPr/>
      <dgm:t>
        <a:bodyPr/>
        <a:lstStyle/>
        <a:p>
          <a:endParaRPr lang="en-US"/>
        </a:p>
      </dgm:t>
    </dgm:pt>
    <dgm:pt modelId="{87855979-F63E-4F72-AA38-ED73FBC484FF}" type="pres">
      <dgm:prSet presAssocID="{AC8DD6E8-2105-44A7-ADC4-209D362B4D91}" presName="diagram" presStyleCnt="0">
        <dgm:presLayoutVars>
          <dgm:dir/>
          <dgm:resizeHandles val="exact"/>
        </dgm:presLayoutVars>
      </dgm:prSet>
      <dgm:spPr/>
    </dgm:pt>
    <dgm:pt modelId="{1B34FE9A-0B1F-45D0-84CA-4984883D45F4}" type="pres">
      <dgm:prSet presAssocID="{20606F08-08EF-4074-9ADB-7D593919CCD4}" presName="node" presStyleLbl="node1" presStyleIdx="0" presStyleCnt="6">
        <dgm:presLayoutVars>
          <dgm:bulletEnabled val="1"/>
        </dgm:presLayoutVars>
      </dgm:prSet>
      <dgm:spPr/>
    </dgm:pt>
    <dgm:pt modelId="{A9ECFFD3-C9FD-406E-83C9-D4EF6262532F}" type="pres">
      <dgm:prSet presAssocID="{98774F18-6A59-4D32-92CA-89944AA0DAF2}" presName="sibTrans" presStyleCnt="0"/>
      <dgm:spPr/>
    </dgm:pt>
    <dgm:pt modelId="{4ED89DAE-0514-450A-BA8E-DF38A7E7AE40}" type="pres">
      <dgm:prSet presAssocID="{9BD0C839-4076-481F-802F-699A75E4D36D}" presName="node" presStyleLbl="node1" presStyleIdx="1" presStyleCnt="6">
        <dgm:presLayoutVars>
          <dgm:bulletEnabled val="1"/>
        </dgm:presLayoutVars>
      </dgm:prSet>
      <dgm:spPr/>
    </dgm:pt>
    <dgm:pt modelId="{286E3A27-44CC-491F-B2A4-E921A98211AD}" type="pres">
      <dgm:prSet presAssocID="{833D2A19-1FBF-44BC-A2CD-F0FBBD710D45}" presName="sibTrans" presStyleCnt="0"/>
      <dgm:spPr/>
    </dgm:pt>
    <dgm:pt modelId="{FC0D7CC0-FC04-4615-B0A4-B6E311E33A4E}" type="pres">
      <dgm:prSet presAssocID="{FFC7892E-57DC-44DD-879A-48248BF77042}" presName="node" presStyleLbl="node1" presStyleIdx="2" presStyleCnt="6">
        <dgm:presLayoutVars>
          <dgm:bulletEnabled val="1"/>
        </dgm:presLayoutVars>
      </dgm:prSet>
      <dgm:spPr/>
    </dgm:pt>
    <dgm:pt modelId="{A4F93EC6-6356-483F-AE61-A9ABC7CEC8ED}" type="pres">
      <dgm:prSet presAssocID="{B3E82C41-E337-4895-B11D-0DFC005A8060}" presName="sibTrans" presStyleCnt="0"/>
      <dgm:spPr/>
    </dgm:pt>
    <dgm:pt modelId="{0CADC187-AD95-4FD2-B8E2-D73C1FF11AC8}" type="pres">
      <dgm:prSet presAssocID="{D4790997-654F-403A-A514-BF47097F0B62}" presName="node" presStyleLbl="node1" presStyleIdx="3" presStyleCnt="6">
        <dgm:presLayoutVars>
          <dgm:bulletEnabled val="1"/>
        </dgm:presLayoutVars>
      </dgm:prSet>
      <dgm:spPr/>
    </dgm:pt>
    <dgm:pt modelId="{19BC879A-B116-4FFB-874F-6B4D427ECB9B}" type="pres">
      <dgm:prSet presAssocID="{82F97BA0-D339-404B-9F68-3D9F1762D5B9}" presName="sibTrans" presStyleCnt="0"/>
      <dgm:spPr/>
    </dgm:pt>
    <dgm:pt modelId="{D4E4A70D-C0B6-47DD-B2B5-C947ABDDC5D9}" type="pres">
      <dgm:prSet presAssocID="{3231C047-482B-4E87-B5C4-24F26A278576}" presName="node" presStyleLbl="node1" presStyleIdx="4" presStyleCnt="6">
        <dgm:presLayoutVars>
          <dgm:bulletEnabled val="1"/>
        </dgm:presLayoutVars>
      </dgm:prSet>
      <dgm:spPr/>
    </dgm:pt>
    <dgm:pt modelId="{EC6F3546-C8F7-47F9-B4E4-B5F261FD572D}" type="pres">
      <dgm:prSet presAssocID="{284BD738-FD40-4F8E-9002-E09822537F73}" presName="sibTrans" presStyleCnt="0"/>
      <dgm:spPr/>
    </dgm:pt>
    <dgm:pt modelId="{C61036FC-700F-4C8D-B5D3-4AD61B4D4326}" type="pres">
      <dgm:prSet presAssocID="{9D3DD34E-122C-4C9B-8389-CA5123C691F4}" presName="node" presStyleLbl="node1" presStyleIdx="5" presStyleCnt="6">
        <dgm:presLayoutVars>
          <dgm:bulletEnabled val="1"/>
        </dgm:presLayoutVars>
      </dgm:prSet>
      <dgm:spPr/>
    </dgm:pt>
  </dgm:ptLst>
  <dgm:cxnLst>
    <dgm:cxn modelId="{DC6CDD01-038D-4383-BBC5-88C043A956BD}" srcId="{AC8DD6E8-2105-44A7-ADC4-209D362B4D91}" destId="{9D3DD34E-122C-4C9B-8389-CA5123C691F4}" srcOrd="5" destOrd="0" parTransId="{50C9CD65-12A2-41B3-A2C0-58C025AB351B}" sibTransId="{5B2222FE-EACF-4694-9F30-E394EE71BA84}"/>
    <dgm:cxn modelId="{1E88301A-5316-4B47-B0F7-294DE6718D3D}" srcId="{AC8DD6E8-2105-44A7-ADC4-209D362B4D91}" destId="{20606F08-08EF-4074-9ADB-7D593919CCD4}" srcOrd="0" destOrd="0" parTransId="{9E1DC62F-F40F-4875-A710-F9134333D5DF}" sibTransId="{98774F18-6A59-4D32-92CA-89944AA0DAF2}"/>
    <dgm:cxn modelId="{42FF2A1B-5041-438B-AE4E-C8042372F6A0}" srcId="{AC8DD6E8-2105-44A7-ADC4-209D362B4D91}" destId="{D4790997-654F-403A-A514-BF47097F0B62}" srcOrd="3" destOrd="0" parTransId="{68F91457-2A53-4023-A49C-D7F8CC10DA38}" sibTransId="{82F97BA0-D339-404B-9F68-3D9F1762D5B9}"/>
    <dgm:cxn modelId="{D6381926-4451-441D-9A6E-0C1F15615E76}" srcId="{AC8DD6E8-2105-44A7-ADC4-209D362B4D91}" destId="{FFC7892E-57DC-44DD-879A-48248BF77042}" srcOrd="2" destOrd="0" parTransId="{D0ACE409-8DF1-4E33-82A9-CFCEC1AE3803}" sibTransId="{B3E82C41-E337-4895-B11D-0DFC005A8060}"/>
    <dgm:cxn modelId="{6CF2B22F-6509-4CDC-A1EE-03B83CF87EF2}" type="presOf" srcId="{D4790997-654F-403A-A514-BF47097F0B62}" destId="{0CADC187-AD95-4FD2-B8E2-D73C1FF11AC8}" srcOrd="0" destOrd="0" presId="urn:microsoft.com/office/officeart/2005/8/layout/default"/>
    <dgm:cxn modelId="{DABAA038-BBD8-4DEB-88C1-8E6C7C70F51A}" type="presOf" srcId="{AC8DD6E8-2105-44A7-ADC4-209D362B4D91}" destId="{87855979-F63E-4F72-AA38-ED73FBC484FF}" srcOrd="0" destOrd="0" presId="urn:microsoft.com/office/officeart/2005/8/layout/default"/>
    <dgm:cxn modelId="{FCA1D250-6980-4E03-8CC0-67C38CD364C9}" srcId="{AC8DD6E8-2105-44A7-ADC4-209D362B4D91}" destId="{9BD0C839-4076-481F-802F-699A75E4D36D}" srcOrd="1" destOrd="0" parTransId="{9D680680-773B-4BE7-8391-28C2DF35BC72}" sibTransId="{833D2A19-1FBF-44BC-A2CD-F0FBBD710D45}"/>
    <dgm:cxn modelId="{BFF1BE57-2E81-4621-99B0-4E920F576C02}" type="presOf" srcId="{20606F08-08EF-4074-9ADB-7D593919CCD4}" destId="{1B34FE9A-0B1F-45D0-84CA-4984883D45F4}" srcOrd="0" destOrd="0" presId="urn:microsoft.com/office/officeart/2005/8/layout/default"/>
    <dgm:cxn modelId="{A66C4B8F-A839-4CBC-8967-10242DE6DF36}" type="presOf" srcId="{3231C047-482B-4E87-B5C4-24F26A278576}" destId="{D4E4A70D-C0B6-47DD-B2B5-C947ABDDC5D9}" srcOrd="0" destOrd="0" presId="urn:microsoft.com/office/officeart/2005/8/layout/default"/>
    <dgm:cxn modelId="{C9E83E9E-2015-4C94-B731-9CE0850065B5}" srcId="{AC8DD6E8-2105-44A7-ADC4-209D362B4D91}" destId="{3231C047-482B-4E87-B5C4-24F26A278576}" srcOrd="4" destOrd="0" parTransId="{E8A45B45-507F-4A0D-8209-67D68DC88435}" sibTransId="{284BD738-FD40-4F8E-9002-E09822537F73}"/>
    <dgm:cxn modelId="{6A4DC5BC-33CC-431E-9EA4-B39F1D79BE3F}" type="presOf" srcId="{9BD0C839-4076-481F-802F-699A75E4D36D}" destId="{4ED89DAE-0514-450A-BA8E-DF38A7E7AE40}" srcOrd="0" destOrd="0" presId="urn:microsoft.com/office/officeart/2005/8/layout/default"/>
    <dgm:cxn modelId="{6F081CCA-334D-40AF-84B2-A7042BC109D2}" type="presOf" srcId="{9D3DD34E-122C-4C9B-8389-CA5123C691F4}" destId="{C61036FC-700F-4C8D-B5D3-4AD61B4D4326}" srcOrd="0" destOrd="0" presId="urn:microsoft.com/office/officeart/2005/8/layout/default"/>
    <dgm:cxn modelId="{F61497F5-0808-4EF4-815A-D3F4B4DF7C0A}" type="presOf" srcId="{FFC7892E-57DC-44DD-879A-48248BF77042}" destId="{FC0D7CC0-FC04-4615-B0A4-B6E311E33A4E}" srcOrd="0" destOrd="0" presId="urn:microsoft.com/office/officeart/2005/8/layout/default"/>
    <dgm:cxn modelId="{C338F21E-21BD-4DF8-B866-2C90B58D8DA6}" type="presParOf" srcId="{87855979-F63E-4F72-AA38-ED73FBC484FF}" destId="{1B34FE9A-0B1F-45D0-84CA-4984883D45F4}" srcOrd="0" destOrd="0" presId="urn:microsoft.com/office/officeart/2005/8/layout/default"/>
    <dgm:cxn modelId="{EA029792-6EB6-4515-BDE5-AA5FD5811BB3}" type="presParOf" srcId="{87855979-F63E-4F72-AA38-ED73FBC484FF}" destId="{A9ECFFD3-C9FD-406E-83C9-D4EF6262532F}" srcOrd="1" destOrd="0" presId="urn:microsoft.com/office/officeart/2005/8/layout/default"/>
    <dgm:cxn modelId="{267836DF-AE11-4AD2-BF92-598E4801B1AA}" type="presParOf" srcId="{87855979-F63E-4F72-AA38-ED73FBC484FF}" destId="{4ED89DAE-0514-450A-BA8E-DF38A7E7AE40}" srcOrd="2" destOrd="0" presId="urn:microsoft.com/office/officeart/2005/8/layout/default"/>
    <dgm:cxn modelId="{69651DBD-F910-4962-8893-1890BF3DFCFD}" type="presParOf" srcId="{87855979-F63E-4F72-AA38-ED73FBC484FF}" destId="{286E3A27-44CC-491F-B2A4-E921A98211AD}" srcOrd="3" destOrd="0" presId="urn:microsoft.com/office/officeart/2005/8/layout/default"/>
    <dgm:cxn modelId="{AC3B9717-26A3-43E4-94A4-F49D6AA26146}" type="presParOf" srcId="{87855979-F63E-4F72-AA38-ED73FBC484FF}" destId="{FC0D7CC0-FC04-4615-B0A4-B6E311E33A4E}" srcOrd="4" destOrd="0" presId="urn:microsoft.com/office/officeart/2005/8/layout/default"/>
    <dgm:cxn modelId="{6D0D42ED-9A61-4AE1-8C3F-56F9C8C0F7F9}" type="presParOf" srcId="{87855979-F63E-4F72-AA38-ED73FBC484FF}" destId="{A4F93EC6-6356-483F-AE61-A9ABC7CEC8ED}" srcOrd="5" destOrd="0" presId="urn:microsoft.com/office/officeart/2005/8/layout/default"/>
    <dgm:cxn modelId="{BC5CF259-EAF0-4068-A857-3C152FF1E21E}" type="presParOf" srcId="{87855979-F63E-4F72-AA38-ED73FBC484FF}" destId="{0CADC187-AD95-4FD2-B8E2-D73C1FF11AC8}" srcOrd="6" destOrd="0" presId="urn:microsoft.com/office/officeart/2005/8/layout/default"/>
    <dgm:cxn modelId="{D71DA1E9-D32C-494D-9271-E4C8AEB855EE}" type="presParOf" srcId="{87855979-F63E-4F72-AA38-ED73FBC484FF}" destId="{19BC879A-B116-4FFB-874F-6B4D427ECB9B}" srcOrd="7" destOrd="0" presId="urn:microsoft.com/office/officeart/2005/8/layout/default"/>
    <dgm:cxn modelId="{5CF35C6C-DF97-4CE2-ADB5-9DE6112DB740}" type="presParOf" srcId="{87855979-F63E-4F72-AA38-ED73FBC484FF}" destId="{D4E4A70D-C0B6-47DD-B2B5-C947ABDDC5D9}" srcOrd="8" destOrd="0" presId="urn:microsoft.com/office/officeart/2005/8/layout/default"/>
    <dgm:cxn modelId="{CCAD4E83-9825-40EB-90D0-EE8864D468FD}" type="presParOf" srcId="{87855979-F63E-4F72-AA38-ED73FBC484FF}" destId="{EC6F3546-C8F7-47F9-B4E4-B5F261FD572D}" srcOrd="9" destOrd="0" presId="urn:microsoft.com/office/officeart/2005/8/layout/default"/>
    <dgm:cxn modelId="{AA743223-12D7-4C4B-85EC-EB186E59EB1A}" type="presParOf" srcId="{87855979-F63E-4F72-AA38-ED73FBC484FF}" destId="{C61036FC-700F-4C8D-B5D3-4AD61B4D432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578B33-5461-471B-A9C2-714701CA9AC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37F2D6-39EA-42B1-95F8-34F5B6B796D6}">
      <dgm:prSet phldrT="[Text]"/>
      <dgm:spPr/>
      <dgm:t>
        <a:bodyPr/>
        <a:lstStyle/>
        <a:p>
          <a:r>
            <a:rPr lang="en-US" dirty="0"/>
            <a:t>14 Control Categories, 46 Control Objectives, &amp; 149 Control Specifications</a:t>
          </a:r>
        </a:p>
      </dgm:t>
    </dgm:pt>
    <dgm:pt modelId="{D12E0614-5794-47EE-954D-6D0D5D8AD6AA}" type="parTrans" cxnId="{BAE7D20F-FC65-416E-A217-07CD89CA6451}">
      <dgm:prSet/>
      <dgm:spPr/>
      <dgm:t>
        <a:bodyPr/>
        <a:lstStyle/>
        <a:p>
          <a:endParaRPr lang="en-US"/>
        </a:p>
      </dgm:t>
    </dgm:pt>
    <dgm:pt modelId="{891A30AA-B565-4597-BABB-CC29B7883DD9}" type="sibTrans" cxnId="{BAE7D20F-FC65-416E-A217-07CD89CA6451}">
      <dgm:prSet/>
      <dgm:spPr/>
      <dgm:t>
        <a:bodyPr/>
        <a:lstStyle/>
        <a:p>
          <a:endParaRPr lang="en-US"/>
        </a:p>
      </dgm:t>
    </dgm:pt>
    <dgm:pt modelId="{C47CD3D8-B4A9-4864-997A-2175728145C6}">
      <dgm:prSet phldrT="[Text]"/>
      <dgm:spPr/>
      <dgm:t>
        <a:bodyPr/>
        <a:lstStyle/>
        <a:p>
          <a:r>
            <a:rPr lang="en-US" dirty="0"/>
            <a:t>Additional requirements for special  segments</a:t>
          </a:r>
        </a:p>
      </dgm:t>
    </dgm:pt>
    <dgm:pt modelId="{DC00C249-E341-43CB-8C68-18BA6D98BD54}" type="parTrans" cxnId="{C5EE794F-189D-48D0-997B-8C28FDB41FC6}">
      <dgm:prSet/>
      <dgm:spPr/>
      <dgm:t>
        <a:bodyPr/>
        <a:lstStyle/>
        <a:p>
          <a:endParaRPr lang="en-US"/>
        </a:p>
      </dgm:t>
    </dgm:pt>
    <dgm:pt modelId="{FF2D63F3-3006-450C-9EF7-C293186F0BED}" type="sibTrans" cxnId="{C5EE794F-189D-48D0-997B-8C28FDB41FC6}">
      <dgm:prSet/>
      <dgm:spPr/>
      <dgm:t>
        <a:bodyPr/>
        <a:lstStyle/>
        <a:p>
          <a:endParaRPr lang="en-US"/>
        </a:p>
      </dgm:t>
    </dgm:pt>
    <dgm:pt modelId="{39158224-140A-4603-BA83-EFCAF6528BBF}">
      <dgm:prSet phldrT="[Text]"/>
      <dgm:spPr/>
      <dgm:t>
        <a:bodyPr/>
        <a:lstStyle/>
        <a:p>
          <a:r>
            <a:rPr lang="en-US" dirty="0"/>
            <a:t>Detailed assessment guidance</a:t>
          </a:r>
        </a:p>
      </dgm:t>
    </dgm:pt>
    <dgm:pt modelId="{84E8A360-A26E-46CB-BE04-56CF9211522B}" type="parTrans" cxnId="{4C7088BB-346F-4E26-8729-D03FB4134831}">
      <dgm:prSet/>
      <dgm:spPr/>
      <dgm:t>
        <a:bodyPr/>
        <a:lstStyle/>
        <a:p>
          <a:endParaRPr lang="en-US"/>
        </a:p>
      </dgm:t>
    </dgm:pt>
    <dgm:pt modelId="{100B8CCD-76EB-4988-B793-EC2E65701583}" type="sibTrans" cxnId="{4C7088BB-346F-4E26-8729-D03FB4134831}">
      <dgm:prSet/>
      <dgm:spPr/>
      <dgm:t>
        <a:bodyPr/>
        <a:lstStyle/>
        <a:p>
          <a:endParaRPr lang="en-US"/>
        </a:p>
      </dgm:t>
    </dgm:pt>
    <dgm:pt modelId="{DD0EC223-5A47-4FF4-879A-5A096465E3F7}">
      <dgm:prSet phldrT="[Text]"/>
      <dgm:spPr/>
      <dgm:t>
        <a:bodyPr/>
        <a:lstStyle/>
        <a:p>
          <a:r>
            <a:rPr lang="en-US" dirty="0"/>
            <a:t>Integrated online tool, </a:t>
          </a:r>
          <a:r>
            <a:rPr lang="en-US" dirty="0" err="1"/>
            <a:t>MyCSF</a:t>
          </a:r>
          <a:endParaRPr lang="en-US" dirty="0"/>
        </a:p>
      </dgm:t>
    </dgm:pt>
    <dgm:pt modelId="{6D9DD1A4-82ED-4897-92B5-89D0D28E04B5}" type="parTrans" cxnId="{19608B5D-2BDB-4F21-B3EE-B75A7F517ABC}">
      <dgm:prSet/>
      <dgm:spPr/>
      <dgm:t>
        <a:bodyPr/>
        <a:lstStyle/>
        <a:p>
          <a:endParaRPr lang="en-US"/>
        </a:p>
      </dgm:t>
    </dgm:pt>
    <dgm:pt modelId="{978644EE-6ED3-42F5-9CB7-B89FABFF9567}" type="sibTrans" cxnId="{19608B5D-2BDB-4F21-B3EE-B75A7F517ABC}">
      <dgm:prSet/>
      <dgm:spPr/>
      <dgm:t>
        <a:bodyPr/>
        <a:lstStyle/>
        <a:p>
          <a:endParaRPr lang="en-US"/>
        </a:p>
      </dgm:t>
    </dgm:pt>
    <dgm:pt modelId="{6899CAC1-D495-40A7-A43C-37865086C65C}">
      <dgm:prSet phldrT="[Text]"/>
      <dgm:spPr/>
      <dgm:t>
        <a:bodyPr/>
        <a:lstStyle/>
        <a:p>
          <a:r>
            <a:rPr lang="en-US" dirty="0"/>
            <a:t>Structured on ISO 27001:2005 &amp; 27002:2005</a:t>
          </a:r>
        </a:p>
      </dgm:t>
    </dgm:pt>
    <dgm:pt modelId="{D9216EA4-CEEB-4B2D-A95F-367019C7216E}" type="parTrans" cxnId="{D2BCC942-7194-4CEC-ACB7-DE4A53BF8436}">
      <dgm:prSet/>
      <dgm:spPr/>
      <dgm:t>
        <a:bodyPr/>
        <a:lstStyle/>
        <a:p>
          <a:endParaRPr lang="en-US"/>
        </a:p>
      </dgm:t>
    </dgm:pt>
    <dgm:pt modelId="{6BD15B7D-E6E4-4F58-942C-E1AC2D4190E6}" type="sibTrans" cxnId="{D2BCC942-7194-4CEC-ACB7-DE4A53BF8436}">
      <dgm:prSet/>
      <dgm:spPr/>
      <dgm:t>
        <a:bodyPr/>
        <a:lstStyle/>
        <a:p>
          <a:endParaRPr lang="en-US"/>
        </a:p>
      </dgm:t>
    </dgm:pt>
    <dgm:pt modelId="{492EE5B6-209B-4DD1-BD16-5E53E590F088}">
      <dgm:prSet phldrT="[Text]"/>
      <dgm:spPr/>
      <dgm:t>
        <a:bodyPr/>
        <a:lstStyle/>
        <a:p>
          <a:r>
            <a:rPr lang="en-US" dirty="0"/>
            <a:t>Risk based framework</a:t>
          </a:r>
        </a:p>
      </dgm:t>
    </dgm:pt>
    <dgm:pt modelId="{F9F94AC5-30BB-4394-B30A-3C230BF5A0B8}" type="parTrans" cxnId="{83DBE0D5-5A1B-40F1-9EC2-D5D6A61EEFA3}">
      <dgm:prSet/>
      <dgm:spPr/>
      <dgm:t>
        <a:bodyPr/>
        <a:lstStyle/>
        <a:p>
          <a:endParaRPr lang="en-US"/>
        </a:p>
      </dgm:t>
    </dgm:pt>
    <dgm:pt modelId="{CDBF8A22-1793-4230-8167-2301708334A9}" type="sibTrans" cxnId="{83DBE0D5-5A1B-40F1-9EC2-D5D6A61EEFA3}">
      <dgm:prSet/>
      <dgm:spPr/>
      <dgm:t>
        <a:bodyPr/>
        <a:lstStyle/>
        <a:p>
          <a:endParaRPr lang="en-US"/>
        </a:p>
      </dgm:t>
    </dgm:pt>
    <dgm:pt modelId="{3CD98851-F546-4BB6-A930-848F9FC6C80B}">
      <dgm:prSet phldrT="[Text]"/>
      <dgm:spPr/>
      <dgm:t>
        <a:bodyPr/>
        <a:lstStyle/>
        <a:p>
          <a:r>
            <a:rPr lang="en-US" dirty="0"/>
            <a:t>Composite framework of ISO, NIST, PCI, HIPAA, etc.</a:t>
          </a:r>
        </a:p>
      </dgm:t>
    </dgm:pt>
    <dgm:pt modelId="{E6E904A4-B9DB-4EB9-9FCC-31B5E8354904}" type="parTrans" cxnId="{A0D37989-9CF2-4750-9E5C-4F992FE0C084}">
      <dgm:prSet/>
      <dgm:spPr/>
      <dgm:t>
        <a:bodyPr/>
        <a:lstStyle/>
        <a:p>
          <a:endParaRPr lang="en-US"/>
        </a:p>
      </dgm:t>
    </dgm:pt>
    <dgm:pt modelId="{9CB95F16-2886-4AA9-98F3-004E6007DE9C}" type="sibTrans" cxnId="{A0D37989-9CF2-4750-9E5C-4F992FE0C084}">
      <dgm:prSet/>
      <dgm:spPr/>
      <dgm:t>
        <a:bodyPr/>
        <a:lstStyle/>
        <a:p>
          <a:endParaRPr lang="en-US"/>
        </a:p>
      </dgm:t>
    </dgm:pt>
    <dgm:pt modelId="{E1510A61-769A-464C-B00F-59147DD529AB}" type="pres">
      <dgm:prSet presAssocID="{37578B33-5461-471B-A9C2-714701CA9ACE}" presName="diagram" presStyleCnt="0">
        <dgm:presLayoutVars>
          <dgm:dir/>
          <dgm:resizeHandles val="exact"/>
        </dgm:presLayoutVars>
      </dgm:prSet>
      <dgm:spPr/>
    </dgm:pt>
    <dgm:pt modelId="{5C576225-70FA-428B-B504-0453A70E8FD4}" type="pres">
      <dgm:prSet presAssocID="{492EE5B6-209B-4DD1-BD16-5E53E590F088}" presName="node" presStyleLbl="node1" presStyleIdx="0" presStyleCnt="7">
        <dgm:presLayoutVars>
          <dgm:bulletEnabled val="1"/>
        </dgm:presLayoutVars>
      </dgm:prSet>
      <dgm:spPr/>
    </dgm:pt>
    <dgm:pt modelId="{41B700A9-B361-4809-BBC1-FCD21E46B1CD}" type="pres">
      <dgm:prSet presAssocID="{CDBF8A22-1793-4230-8167-2301708334A9}" presName="sibTrans" presStyleCnt="0"/>
      <dgm:spPr/>
    </dgm:pt>
    <dgm:pt modelId="{302C0697-1B78-4182-B32C-DE7EBB971E38}" type="pres">
      <dgm:prSet presAssocID="{3CD98851-F546-4BB6-A930-848F9FC6C80B}" presName="node" presStyleLbl="node1" presStyleIdx="1" presStyleCnt="7">
        <dgm:presLayoutVars>
          <dgm:bulletEnabled val="1"/>
        </dgm:presLayoutVars>
      </dgm:prSet>
      <dgm:spPr/>
    </dgm:pt>
    <dgm:pt modelId="{E8C90A9E-B0B7-4655-A155-3D9EDA8AE517}" type="pres">
      <dgm:prSet presAssocID="{9CB95F16-2886-4AA9-98F3-004E6007DE9C}" presName="sibTrans" presStyleCnt="0"/>
      <dgm:spPr/>
    </dgm:pt>
    <dgm:pt modelId="{9DBDE87D-463C-4C33-8381-DDF40490866E}" type="pres">
      <dgm:prSet presAssocID="{4A37F2D6-39EA-42B1-95F8-34F5B6B796D6}" presName="node" presStyleLbl="node1" presStyleIdx="2" presStyleCnt="7">
        <dgm:presLayoutVars>
          <dgm:bulletEnabled val="1"/>
        </dgm:presLayoutVars>
      </dgm:prSet>
      <dgm:spPr/>
    </dgm:pt>
    <dgm:pt modelId="{27E656B7-BD70-42FB-9111-3856508FC6DF}" type="pres">
      <dgm:prSet presAssocID="{891A30AA-B565-4597-BABB-CC29B7883DD9}" presName="sibTrans" presStyleCnt="0"/>
      <dgm:spPr/>
    </dgm:pt>
    <dgm:pt modelId="{048A357A-8D34-4DCD-86D5-099C138D9D0A}" type="pres">
      <dgm:prSet presAssocID="{C47CD3D8-B4A9-4864-997A-2175728145C6}" presName="node" presStyleLbl="node1" presStyleIdx="3" presStyleCnt="7">
        <dgm:presLayoutVars>
          <dgm:bulletEnabled val="1"/>
        </dgm:presLayoutVars>
      </dgm:prSet>
      <dgm:spPr/>
    </dgm:pt>
    <dgm:pt modelId="{4532DB79-C383-4FDA-8A75-318C86564411}" type="pres">
      <dgm:prSet presAssocID="{FF2D63F3-3006-450C-9EF7-C293186F0BED}" presName="sibTrans" presStyleCnt="0"/>
      <dgm:spPr/>
    </dgm:pt>
    <dgm:pt modelId="{3A44679F-31D1-4AFE-B19A-4311A641CD8E}" type="pres">
      <dgm:prSet presAssocID="{39158224-140A-4603-BA83-EFCAF6528BBF}" presName="node" presStyleLbl="node1" presStyleIdx="4" presStyleCnt="7">
        <dgm:presLayoutVars>
          <dgm:bulletEnabled val="1"/>
        </dgm:presLayoutVars>
      </dgm:prSet>
      <dgm:spPr/>
    </dgm:pt>
    <dgm:pt modelId="{5A119BDF-8394-4A93-B76D-972F00FFA290}" type="pres">
      <dgm:prSet presAssocID="{100B8CCD-76EB-4988-B793-EC2E65701583}" presName="sibTrans" presStyleCnt="0"/>
      <dgm:spPr/>
    </dgm:pt>
    <dgm:pt modelId="{083AF7FA-B4CC-444F-B182-C93FCAF1618A}" type="pres">
      <dgm:prSet presAssocID="{DD0EC223-5A47-4FF4-879A-5A096465E3F7}" presName="node" presStyleLbl="node1" presStyleIdx="5" presStyleCnt="7">
        <dgm:presLayoutVars>
          <dgm:bulletEnabled val="1"/>
        </dgm:presLayoutVars>
      </dgm:prSet>
      <dgm:spPr/>
    </dgm:pt>
    <dgm:pt modelId="{074F45E7-209D-4D9A-B1EA-5BAEC74E0CEE}" type="pres">
      <dgm:prSet presAssocID="{978644EE-6ED3-42F5-9CB7-B89FABFF9567}" presName="sibTrans" presStyleCnt="0"/>
      <dgm:spPr/>
    </dgm:pt>
    <dgm:pt modelId="{5D276162-FEED-4BBF-9C66-25D2C7D3D5D9}" type="pres">
      <dgm:prSet presAssocID="{6899CAC1-D495-40A7-A43C-37865086C65C}" presName="node" presStyleLbl="node1" presStyleIdx="6" presStyleCnt="7">
        <dgm:presLayoutVars>
          <dgm:bulletEnabled val="1"/>
        </dgm:presLayoutVars>
      </dgm:prSet>
      <dgm:spPr/>
    </dgm:pt>
  </dgm:ptLst>
  <dgm:cxnLst>
    <dgm:cxn modelId="{BAE7D20F-FC65-416E-A217-07CD89CA6451}" srcId="{37578B33-5461-471B-A9C2-714701CA9ACE}" destId="{4A37F2D6-39EA-42B1-95F8-34F5B6B796D6}" srcOrd="2" destOrd="0" parTransId="{D12E0614-5794-47EE-954D-6D0D5D8AD6AA}" sibTransId="{891A30AA-B565-4597-BABB-CC29B7883DD9}"/>
    <dgm:cxn modelId="{19608B5D-2BDB-4F21-B3EE-B75A7F517ABC}" srcId="{37578B33-5461-471B-A9C2-714701CA9ACE}" destId="{DD0EC223-5A47-4FF4-879A-5A096465E3F7}" srcOrd="5" destOrd="0" parTransId="{6D9DD1A4-82ED-4897-92B5-89D0D28E04B5}" sibTransId="{978644EE-6ED3-42F5-9CB7-B89FABFF9567}"/>
    <dgm:cxn modelId="{13D85962-6868-4BA2-A7D6-402DF324658D}" type="presOf" srcId="{39158224-140A-4603-BA83-EFCAF6528BBF}" destId="{3A44679F-31D1-4AFE-B19A-4311A641CD8E}" srcOrd="0" destOrd="0" presId="urn:microsoft.com/office/officeart/2005/8/layout/default"/>
    <dgm:cxn modelId="{D2BCC942-7194-4CEC-ACB7-DE4A53BF8436}" srcId="{37578B33-5461-471B-A9C2-714701CA9ACE}" destId="{6899CAC1-D495-40A7-A43C-37865086C65C}" srcOrd="6" destOrd="0" parTransId="{D9216EA4-CEEB-4B2D-A95F-367019C7216E}" sibTransId="{6BD15B7D-E6E4-4F58-942C-E1AC2D4190E6}"/>
    <dgm:cxn modelId="{C5EE794F-189D-48D0-997B-8C28FDB41FC6}" srcId="{37578B33-5461-471B-A9C2-714701CA9ACE}" destId="{C47CD3D8-B4A9-4864-997A-2175728145C6}" srcOrd="3" destOrd="0" parTransId="{DC00C249-E341-43CB-8C68-18BA6D98BD54}" sibTransId="{FF2D63F3-3006-450C-9EF7-C293186F0BED}"/>
    <dgm:cxn modelId="{6F4C7571-44CF-47D2-9BA1-1E9E39B461E3}" type="presOf" srcId="{37578B33-5461-471B-A9C2-714701CA9ACE}" destId="{E1510A61-769A-464C-B00F-59147DD529AB}" srcOrd="0" destOrd="0" presId="urn:microsoft.com/office/officeart/2005/8/layout/default"/>
    <dgm:cxn modelId="{2FC2A675-5BE4-414E-9208-927FFC8A182E}" type="presOf" srcId="{4A37F2D6-39EA-42B1-95F8-34F5B6B796D6}" destId="{9DBDE87D-463C-4C33-8381-DDF40490866E}" srcOrd="0" destOrd="0" presId="urn:microsoft.com/office/officeart/2005/8/layout/default"/>
    <dgm:cxn modelId="{A0D37989-9CF2-4750-9E5C-4F992FE0C084}" srcId="{37578B33-5461-471B-A9C2-714701CA9ACE}" destId="{3CD98851-F546-4BB6-A930-848F9FC6C80B}" srcOrd="1" destOrd="0" parTransId="{E6E904A4-B9DB-4EB9-9FCC-31B5E8354904}" sibTransId="{9CB95F16-2886-4AA9-98F3-004E6007DE9C}"/>
    <dgm:cxn modelId="{87AE448F-8EE1-4E57-BED7-6FE74345B3A1}" type="presOf" srcId="{3CD98851-F546-4BB6-A930-848F9FC6C80B}" destId="{302C0697-1B78-4182-B32C-DE7EBB971E38}" srcOrd="0" destOrd="0" presId="urn:microsoft.com/office/officeart/2005/8/layout/default"/>
    <dgm:cxn modelId="{F9DA4CAD-DA96-4632-82B7-AD8013771DD3}" type="presOf" srcId="{492EE5B6-209B-4DD1-BD16-5E53E590F088}" destId="{5C576225-70FA-428B-B504-0453A70E8FD4}" srcOrd="0" destOrd="0" presId="urn:microsoft.com/office/officeart/2005/8/layout/default"/>
    <dgm:cxn modelId="{8ABFAEAE-71B9-4A8E-8FC8-49AA1DDF0475}" type="presOf" srcId="{DD0EC223-5A47-4FF4-879A-5A096465E3F7}" destId="{083AF7FA-B4CC-444F-B182-C93FCAF1618A}" srcOrd="0" destOrd="0" presId="urn:microsoft.com/office/officeart/2005/8/layout/default"/>
    <dgm:cxn modelId="{4C7088BB-346F-4E26-8729-D03FB4134831}" srcId="{37578B33-5461-471B-A9C2-714701CA9ACE}" destId="{39158224-140A-4603-BA83-EFCAF6528BBF}" srcOrd="4" destOrd="0" parTransId="{84E8A360-A26E-46CB-BE04-56CF9211522B}" sibTransId="{100B8CCD-76EB-4988-B793-EC2E65701583}"/>
    <dgm:cxn modelId="{5E1A90D4-766C-42F5-B576-61465FEFB31C}" type="presOf" srcId="{6899CAC1-D495-40A7-A43C-37865086C65C}" destId="{5D276162-FEED-4BBF-9C66-25D2C7D3D5D9}" srcOrd="0" destOrd="0" presId="urn:microsoft.com/office/officeart/2005/8/layout/default"/>
    <dgm:cxn modelId="{83DBE0D5-5A1B-40F1-9EC2-D5D6A61EEFA3}" srcId="{37578B33-5461-471B-A9C2-714701CA9ACE}" destId="{492EE5B6-209B-4DD1-BD16-5E53E590F088}" srcOrd="0" destOrd="0" parTransId="{F9F94AC5-30BB-4394-B30A-3C230BF5A0B8}" sibTransId="{CDBF8A22-1793-4230-8167-2301708334A9}"/>
    <dgm:cxn modelId="{87A93AF6-2FDD-4DF2-85B6-C69A52E1D11F}" type="presOf" srcId="{C47CD3D8-B4A9-4864-997A-2175728145C6}" destId="{048A357A-8D34-4DCD-86D5-099C138D9D0A}" srcOrd="0" destOrd="0" presId="urn:microsoft.com/office/officeart/2005/8/layout/default"/>
    <dgm:cxn modelId="{864D9424-FE01-48BA-8C57-0E4910037068}" type="presParOf" srcId="{E1510A61-769A-464C-B00F-59147DD529AB}" destId="{5C576225-70FA-428B-B504-0453A70E8FD4}" srcOrd="0" destOrd="0" presId="urn:microsoft.com/office/officeart/2005/8/layout/default"/>
    <dgm:cxn modelId="{7BFBD91C-A96D-4533-B782-46CFE1937F39}" type="presParOf" srcId="{E1510A61-769A-464C-B00F-59147DD529AB}" destId="{41B700A9-B361-4809-BBC1-FCD21E46B1CD}" srcOrd="1" destOrd="0" presId="urn:microsoft.com/office/officeart/2005/8/layout/default"/>
    <dgm:cxn modelId="{03F70F42-C2AB-4195-9E16-A7A98F6C0427}" type="presParOf" srcId="{E1510A61-769A-464C-B00F-59147DD529AB}" destId="{302C0697-1B78-4182-B32C-DE7EBB971E38}" srcOrd="2" destOrd="0" presId="urn:microsoft.com/office/officeart/2005/8/layout/default"/>
    <dgm:cxn modelId="{D56B1123-2BB3-4AD6-8A1F-2EECE5E04CBC}" type="presParOf" srcId="{E1510A61-769A-464C-B00F-59147DD529AB}" destId="{E8C90A9E-B0B7-4655-A155-3D9EDA8AE517}" srcOrd="3" destOrd="0" presId="urn:microsoft.com/office/officeart/2005/8/layout/default"/>
    <dgm:cxn modelId="{4E85D819-5DDE-4ACB-9A62-A18C91D5E9BD}" type="presParOf" srcId="{E1510A61-769A-464C-B00F-59147DD529AB}" destId="{9DBDE87D-463C-4C33-8381-DDF40490866E}" srcOrd="4" destOrd="0" presId="urn:microsoft.com/office/officeart/2005/8/layout/default"/>
    <dgm:cxn modelId="{3A8F1B09-05BB-4B8E-BD03-9DEF9DAA385E}" type="presParOf" srcId="{E1510A61-769A-464C-B00F-59147DD529AB}" destId="{27E656B7-BD70-42FB-9111-3856508FC6DF}" srcOrd="5" destOrd="0" presId="urn:microsoft.com/office/officeart/2005/8/layout/default"/>
    <dgm:cxn modelId="{5068C17F-79A6-46A4-BE45-3EC3C674622B}" type="presParOf" srcId="{E1510A61-769A-464C-B00F-59147DD529AB}" destId="{048A357A-8D34-4DCD-86D5-099C138D9D0A}" srcOrd="6" destOrd="0" presId="urn:microsoft.com/office/officeart/2005/8/layout/default"/>
    <dgm:cxn modelId="{0512A860-033F-44D0-9043-AA7516407D33}" type="presParOf" srcId="{E1510A61-769A-464C-B00F-59147DD529AB}" destId="{4532DB79-C383-4FDA-8A75-318C86564411}" srcOrd="7" destOrd="0" presId="urn:microsoft.com/office/officeart/2005/8/layout/default"/>
    <dgm:cxn modelId="{B6D318C0-91C1-4146-98FD-DCE358F11BEA}" type="presParOf" srcId="{E1510A61-769A-464C-B00F-59147DD529AB}" destId="{3A44679F-31D1-4AFE-B19A-4311A641CD8E}" srcOrd="8" destOrd="0" presId="urn:microsoft.com/office/officeart/2005/8/layout/default"/>
    <dgm:cxn modelId="{17F96E40-1B98-49C0-9E8A-BA5B0C2C7B76}" type="presParOf" srcId="{E1510A61-769A-464C-B00F-59147DD529AB}" destId="{5A119BDF-8394-4A93-B76D-972F00FFA290}" srcOrd="9" destOrd="0" presId="urn:microsoft.com/office/officeart/2005/8/layout/default"/>
    <dgm:cxn modelId="{895D905B-83FF-4042-9F64-21FCBDACE578}" type="presParOf" srcId="{E1510A61-769A-464C-B00F-59147DD529AB}" destId="{083AF7FA-B4CC-444F-B182-C93FCAF1618A}" srcOrd="10" destOrd="0" presId="urn:microsoft.com/office/officeart/2005/8/layout/default"/>
    <dgm:cxn modelId="{F2093D50-1AC4-4110-B9C1-1619BCA1A6F1}" type="presParOf" srcId="{E1510A61-769A-464C-B00F-59147DD529AB}" destId="{074F45E7-209D-4D9A-B1EA-5BAEC74E0CEE}" srcOrd="11" destOrd="0" presId="urn:microsoft.com/office/officeart/2005/8/layout/default"/>
    <dgm:cxn modelId="{E1DDCE9A-BAC3-4328-BDDC-9AB543FD4846}" type="presParOf" srcId="{E1510A61-769A-464C-B00F-59147DD529AB}" destId="{5D276162-FEED-4BBF-9C66-25D2C7D3D5D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5D0D-3E57-4C88-A920-99A0E5C481CE}">
      <dsp:nvSpPr>
        <dsp:cNvPr id="0" name=""/>
        <dsp:cNvSpPr/>
      </dsp:nvSpPr>
      <dsp:spPr>
        <a:xfrm>
          <a:off x="1455723" y="0"/>
          <a:ext cx="1807238" cy="1807238"/>
        </a:xfrm>
        <a:prstGeom prst="triangl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Availability</a:t>
          </a:r>
        </a:p>
      </dsp:txBody>
      <dsp:txXfrm>
        <a:off x="1907533" y="903619"/>
        <a:ext cx="903619" cy="903619"/>
      </dsp:txXfrm>
    </dsp:sp>
    <dsp:sp modelId="{C1902D40-26E9-4598-8033-D3C09574304F}">
      <dsp:nvSpPr>
        <dsp:cNvPr id="0" name=""/>
        <dsp:cNvSpPr/>
      </dsp:nvSpPr>
      <dsp:spPr>
        <a:xfrm>
          <a:off x="552103" y="1807238"/>
          <a:ext cx="1807238" cy="1807238"/>
        </a:xfrm>
        <a:prstGeom prst="triangl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Confidentiality</a:t>
          </a:r>
        </a:p>
      </dsp:txBody>
      <dsp:txXfrm>
        <a:off x="1003913" y="2710857"/>
        <a:ext cx="903619" cy="903619"/>
      </dsp:txXfrm>
    </dsp:sp>
    <dsp:sp modelId="{2E7C8ABB-CEC3-4ECF-A2A9-79B81AA05817}">
      <dsp:nvSpPr>
        <dsp:cNvPr id="0" name=""/>
        <dsp:cNvSpPr/>
      </dsp:nvSpPr>
      <dsp:spPr>
        <a:xfrm rot="10800000">
          <a:off x="1455723" y="1807238"/>
          <a:ext cx="1807238" cy="1807238"/>
        </a:xfrm>
        <a:prstGeom prst="triangl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Information Security</a:t>
          </a:r>
        </a:p>
      </dsp:txBody>
      <dsp:txXfrm rot="10800000">
        <a:off x="1907532" y="1807238"/>
        <a:ext cx="903619" cy="903619"/>
      </dsp:txXfrm>
    </dsp:sp>
    <dsp:sp modelId="{8A186113-83A8-4E8B-8E03-2645C75F461B}">
      <dsp:nvSpPr>
        <dsp:cNvPr id="0" name=""/>
        <dsp:cNvSpPr/>
      </dsp:nvSpPr>
      <dsp:spPr>
        <a:xfrm>
          <a:off x="2359342" y="1807238"/>
          <a:ext cx="1807238" cy="1807238"/>
        </a:xfrm>
        <a:prstGeom prst="triangl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Integrity</a:t>
          </a:r>
        </a:p>
      </dsp:txBody>
      <dsp:txXfrm>
        <a:off x="2811152" y="2710857"/>
        <a:ext cx="903619" cy="903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C5D0D-3E57-4C88-A920-99A0E5C481CE}">
      <dsp:nvSpPr>
        <dsp:cNvPr id="0" name=""/>
        <dsp:cNvSpPr/>
      </dsp:nvSpPr>
      <dsp:spPr>
        <a:xfrm>
          <a:off x="1455723" y="0"/>
          <a:ext cx="1807238" cy="1807238"/>
        </a:xfrm>
        <a:prstGeom prst="triangl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Availability</a:t>
          </a:r>
        </a:p>
      </dsp:txBody>
      <dsp:txXfrm>
        <a:off x="1907533" y="903619"/>
        <a:ext cx="903619" cy="903619"/>
      </dsp:txXfrm>
    </dsp:sp>
    <dsp:sp modelId="{C1902D40-26E9-4598-8033-D3C09574304F}">
      <dsp:nvSpPr>
        <dsp:cNvPr id="0" name=""/>
        <dsp:cNvSpPr/>
      </dsp:nvSpPr>
      <dsp:spPr>
        <a:xfrm>
          <a:off x="552103" y="1807238"/>
          <a:ext cx="1807238" cy="1807238"/>
        </a:xfrm>
        <a:prstGeom prst="triangl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Confidentiality</a:t>
          </a:r>
        </a:p>
      </dsp:txBody>
      <dsp:txXfrm>
        <a:off x="1003913" y="2710857"/>
        <a:ext cx="903619" cy="903619"/>
      </dsp:txXfrm>
    </dsp:sp>
    <dsp:sp modelId="{2E7C8ABB-CEC3-4ECF-A2A9-79B81AA05817}">
      <dsp:nvSpPr>
        <dsp:cNvPr id="0" name=""/>
        <dsp:cNvSpPr/>
      </dsp:nvSpPr>
      <dsp:spPr>
        <a:xfrm rot="10800000">
          <a:off x="1455723" y="1807238"/>
          <a:ext cx="1807238" cy="1807238"/>
        </a:xfrm>
        <a:prstGeom prst="triangl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Information Security</a:t>
          </a:r>
        </a:p>
      </dsp:txBody>
      <dsp:txXfrm rot="10800000">
        <a:off x="1907532" y="1807238"/>
        <a:ext cx="903619" cy="903619"/>
      </dsp:txXfrm>
    </dsp:sp>
    <dsp:sp modelId="{8A186113-83A8-4E8B-8E03-2645C75F461B}">
      <dsp:nvSpPr>
        <dsp:cNvPr id="0" name=""/>
        <dsp:cNvSpPr/>
      </dsp:nvSpPr>
      <dsp:spPr>
        <a:xfrm>
          <a:off x="2359342" y="1807238"/>
          <a:ext cx="1807238" cy="1807238"/>
        </a:xfrm>
        <a:prstGeom prst="triangl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Integrity</a:t>
          </a:r>
        </a:p>
      </dsp:txBody>
      <dsp:txXfrm>
        <a:off x="2811152" y="2710857"/>
        <a:ext cx="903619" cy="903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FF48-BAE4-4067-A888-6C19C52DB3BB}">
      <dsp:nvSpPr>
        <dsp:cNvPr id="0" name=""/>
        <dsp:cNvSpPr/>
      </dsp:nvSpPr>
      <dsp:spPr>
        <a:xfrm rot="5400000">
          <a:off x="-215267" y="215829"/>
          <a:ext cx="1435116" cy="100458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Asset Valuation</a:t>
          </a:r>
        </a:p>
      </dsp:txBody>
      <dsp:txXfrm rot="-5400000">
        <a:off x="1" y="502853"/>
        <a:ext cx="1004581" cy="430535"/>
      </dsp:txXfrm>
    </dsp:sp>
    <dsp:sp modelId="{E9B6523F-D6AC-4E3C-8538-667A0FE841B1}">
      <dsp:nvSpPr>
        <dsp:cNvPr id="0" name=""/>
        <dsp:cNvSpPr/>
      </dsp:nvSpPr>
      <dsp:spPr>
        <a:xfrm rot="5400000">
          <a:off x="4099877" y="-3094734"/>
          <a:ext cx="932825" cy="71234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Asset Discovery</a:t>
          </a:r>
        </a:p>
        <a:p>
          <a:pPr marL="114300" lvl="1" indent="-114300" algn="l" defTabSz="577850">
            <a:lnSpc>
              <a:spcPct val="90000"/>
            </a:lnSpc>
            <a:spcBef>
              <a:spcPct val="0"/>
            </a:spcBef>
            <a:spcAft>
              <a:spcPct val="15000"/>
            </a:spcAft>
            <a:buChar char="•"/>
          </a:pPr>
          <a:r>
            <a:rPr lang="en-US" sz="1300" kern="1200" dirty="0"/>
            <a:t>Asset Identification</a:t>
          </a:r>
        </a:p>
        <a:p>
          <a:pPr marL="114300" lvl="1" indent="-114300" algn="l" defTabSz="577850">
            <a:lnSpc>
              <a:spcPct val="90000"/>
            </a:lnSpc>
            <a:spcBef>
              <a:spcPct val="0"/>
            </a:spcBef>
            <a:spcAft>
              <a:spcPct val="15000"/>
            </a:spcAft>
            <a:buChar char="•"/>
          </a:pPr>
          <a:r>
            <a:rPr lang="en-US" sz="1300" kern="1200" dirty="0"/>
            <a:t>Asset Data Classification </a:t>
          </a:r>
        </a:p>
        <a:p>
          <a:pPr marL="114300" lvl="1" indent="-114300" algn="l" defTabSz="577850">
            <a:lnSpc>
              <a:spcPct val="90000"/>
            </a:lnSpc>
            <a:spcBef>
              <a:spcPct val="0"/>
            </a:spcBef>
            <a:spcAft>
              <a:spcPct val="15000"/>
            </a:spcAft>
            <a:buChar char="•"/>
          </a:pPr>
          <a:r>
            <a:rPr lang="en-US" sz="1300" kern="1200" dirty="0"/>
            <a:t>Asset Valuation</a:t>
          </a:r>
        </a:p>
      </dsp:txBody>
      <dsp:txXfrm rot="-5400000">
        <a:off x="1004581" y="46099"/>
        <a:ext cx="7077881" cy="841751"/>
      </dsp:txXfrm>
    </dsp:sp>
    <dsp:sp modelId="{9E218FB3-698B-4EDC-A57E-6704EB87D23D}">
      <dsp:nvSpPr>
        <dsp:cNvPr id="0" name=""/>
        <dsp:cNvSpPr/>
      </dsp:nvSpPr>
      <dsp:spPr>
        <a:xfrm rot="5400000">
          <a:off x="-215267" y="1454512"/>
          <a:ext cx="1435116" cy="100458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Risk Treatment Options</a:t>
          </a:r>
        </a:p>
      </dsp:txBody>
      <dsp:txXfrm rot="-5400000">
        <a:off x="1" y="1741536"/>
        <a:ext cx="1004581" cy="430535"/>
      </dsp:txXfrm>
    </dsp:sp>
    <dsp:sp modelId="{C59DD8DB-C353-4885-9E6E-CA4B80D39CA7}">
      <dsp:nvSpPr>
        <dsp:cNvPr id="0" name=""/>
        <dsp:cNvSpPr/>
      </dsp:nvSpPr>
      <dsp:spPr>
        <a:xfrm rot="5400000">
          <a:off x="4099877" y="-1856051"/>
          <a:ext cx="932825" cy="71234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Mitigate Risk to acceptable risk appetite levels for the business</a:t>
          </a:r>
        </a:p>
        <a:p>
          <a:pPr marL="114300" lvl="1" indent="-114300" algn="l" defTabSz="577850">
            <a:lnSpc>
              <a:spcPct val="90000"/>
            </a:lnSpc>
            <a:spcBef>
              <a:spcPct val="0"/>
            </a:spcBef>
            <a:spcAft>
              <a:spcPct val="15000"/>
            </a:spcAft>
            <a:buChar char="•"/>
          </a:pPr>
          <a:r>
            <a:rPr lang="en-US" sz="1300" kern="1200" dirty="0"/>
            <a:t>Accept the residual risk, or further mitigate, or transfer risk to a cyber liability insurance policy</a:t>
          </a:r>
        </a:p>
      </dsp:txBody>
      <dsp:txXfrm rot="-5400000">
        <a:off x="1004581" y="1284782"/>
        <a:ext cx="7077881" cy="841751"/>
      </dsp:txXfrm>
    </dsp:sp>
    <dsp:sp modelId="{76BA51F6-E76B-4B82-865B-6746FFBF234D}">
      <dsp:nvSpPr>
        <dsp:cNvPr id="0" name=""/>
        <dsp:cNvSpPr/>
      </dsp:nvSpPr>
      <dsp:spPr>
        <a:xfrm rot="5400000">
          <a:off x="-215267" y="2693195"/>
          <a:ext cx="1435116" cy="1004581"/>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Cyber Insurance</a:t>
          </a:r>
        </a:p>
      </dsp:txBody>
      <dsp:txXfrm rot="-5400000">
        <a:off x="1" y="2980219"/>
        <a:ext cx="1004581" cy="430535"/>
      </dsp:txXfrm>
    </dsp:sp>
    <dsp:sp modelId="{D8BA1EEB-1DA0-4A6C-A982-D25372535F57}">
      <dsp:nvSpPr>
        <dsp:cNvPr id="0" name=""/>
        <dsp:cNvSpPr/>
      </dsp:nvSpPr>
      <dsp:spPr>
        <a:xfrm rot="5400000">
          <a:off x="4099877" y="-617367"/>
          <a:ext cx="932825" cy="712341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Security Controls applied should not exceed value of asset.</a:t>
          </a:r>
        </a:p>
        <a:p>
          <a:pPr marL="114300" lvl="1" indent="-114300" algn="l" defTabSz="577850">
            <a:lnSpc>
              <a:spcPct val="90000"/>
            </a:lnSpc>
            <a:spcBef>
              <a:spcPct val="0"/>
            </a:spcBef>
            <a:spcAft>
              <a:spcPct val="15000"/>
            </a:spcAft>
            <a:buChar char="•"/>
          </a:pPr>
          <a:r>
            <a:rPr lang="en-US" sz="1300" kern="1200" dirty="0"/>
            <a:t>Use Cyber Insurance to cover the total asset value to the business. Ask the Data Owner for asset valuation.</a:t>
          </a:r>
        </a:p>
      </dsp:txBody>
      <dsp:txXfrm rot="-5400000">
        <a:off x="1004581" y="2523466"/>
        <a:ext cx="7077881" cy="841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300C3-2C2C-484E-BAD0-E1805C91F5F2}">
      <dsp:nvSpPr>
        <dsp:cNvPr id="0" name=""/>
        <dsp:cNvSpPr/>
      </dsp:nvSpPr>
      <dsp:spPr>
        <a:xfrm>
          <a:off x="6604898" y="1098835"/>
          <a:ext cx="94925" cy="1057742"/>
        </a:xfrm>
        <a:custGeom>
          <a:avLst/>
          <a:gdLst/>
          <a:ahLst/>
          <a:cxnLst/>
          <a:rect l="0" t="0" r="0" b="0"/>
          <a:pathLst>
            <a:path>
              <a:moveTo>
                <a:pt x="94925" y="0"/>
              </a:moveTo>
              <a:lnTo>
                <a:pt x="94925" y="1057742"/>
              </a:lnTo>
              <a:lnTo>
                <a:pt x="0" y="10577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B0A0F-7585-420B-82C6-17837E5E0EDB}">
      <dsp:nvSpPr>
        <dsp:cNvPr id="0" name=""/>
        <dsp:cNvSpPr/>
      </dsp:nvSpPr>
      <dsp:spPr>
        <a:xfrm>
          <a:off x="6699823" y="1098835"/>
          <a:ext cx="94925" cy="415864"/>
        </a:xfrm>
        <a:custGeom>
          <a:avLst/>
          <a:gdLst/>
          <a:ahLst/>
          <a:cxnLst/>
          <a:rect l="0" t="0" r="0" b="0"/>
          <a:pathLst>
            <a:path>
              <a:moveTo>
                <a:pt x="0" y="0"/>
              </a:moveTo>
              <a:lnTo>
                <a:pt x="0" y="415864"/>
              </a:lnTo>
              <a:lnTo>
                <a:pt x="94925" y="4158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746B0F-A8A2-40C1-BEF5-36E0F0AC5CAC}">
      <dsp:nvSpPr>
        <dsp:cNvPr id="0" name=""/>
        <dsp:cNvSpPr/>
      </dsp:nvSpPr>
      <dsp:spPr>
        <a:xfrm>
          <a:off x="6604898" y="1098835"/>
          <a:ext cx="94925" cy="415864"/>
        </a:xfrm>
        <a:custGeom>
          <a:avLst/>
          <a:gdLst/>
          <a:ahLst/>
          <a:cxnLst/>
          <a:rect l="0" t="0" r="0" b="0"/>
          <a:pathLst>
            <a:path>
              <a:moveTo>
                <a:pt x="94925" y="0"/>
              </a:moveTo>
              <a:lnTo>
                <a:pt x="94925" y="415864"/>
              </a:lnTo>
              <a:lnTo>
                <a:pt x="0" y="4158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D64FB2-FAC7-4CD8-B71B-89502FE51BF3}">
      <dsp:nvSpPr>
        <dsp:cNvPr id="0" name=""/>
        <dsp:cNvSpPr/>
      </dsp:nvSpPr>
      <dsp:spPr>
        <a:xfrm>
          <a:off x="5605918" y="456957"/>
          <a:ext cx="641878" cy="415864"/>
        </a:xfrm>
        <a:custGeom>
          <a:avLst/>
          <a:gdLst/>
          <a:ahLst/>
          <a:cxnLst/>
          <a:rect l="0" t="0" r="0" b="0"/>
          <a:pathLst>
            <a:path>
              <a:moveTo>
                <a:pt x="0" y="0"/>
              </a:moveTo>
              <a:lnTo>
                <a:pt x="0" y="415864"/>
              </a:lnTo>
              <a:lnTo>
                <a:pt x="641878" y="4158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A6C2BD-E3A5-400C-9B7B-34966695B733}">
      <dsp:nvSpPr>
        <dsp:cNvPr id="0" name=""/>
        <dsp:cNvSpPr/>
      </dsp:nvSpPr>
      <dsp:spPr>
        <a:xfrm>
          <a:off x="5510993" y="456957"/>
          <a:ext cx="94925" cy="415864"/>
        </a:xfrm>
        <a:custGeom>
          <a:avLst/>
          <a:gdLst/>
          <a:ahLst/>
          <a:cxnLst/>
          <a:rect l="0" t="0" r="0" b="0"/>
          <a:pathLst>
            <a:path>
              <a:moveTo>
                <a:pt x="94925" y="0"/>
              </a:moveTo>
              <a:lnTo>
                <a:pt x="94925" y="415864"/>
              </a:lnTo>
              <a:lnTo>
                <a:pt x="0" y="4158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7FAFF-CAD5-4887-9DE2-DE5B724BB119}">
      <dsp:nvSpPr>
        <dsp:cNvPr id="0" name=""/>
        <dsp:cNvSpPr/>
      </dsp:nvSpPr>
      <dsp:spPr>
        <a:xfrm>
          <a:off x="6885154" y="3024470"/>
          <a:ext cx="135608" cy="1699621"/>
        </a:xfrm>
        <a:custGeom>
          <a:avLst/>
          <a:gdLst/>
          <a:ahLst/>
          <a:cxnLst/>
          <a:rect l="0" t="0" r="0" b="0"/>
          <a:pathLst>
            <a:path>
              <a:moveTo>
                <a:pt x="0" y="0"/>
              </a:moveTo>
              <a:lnTo>
                <a:pt x="0" y="1699621"/>
              </a:lnTo>
              <a:lnTo>
                <a:pt x="135608" y="169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B0046C-A716-433B-9E25-05CAEEC30BB6}">
      <dsp:nvSpPr>
        <dsp:cNvPr id="0" name=""/>
        <dsp:cNvSpPr/>
      </dsp:nvSpPr>
      <dsp:spPr>
        <a:xfrm>
          <a:off x="6885154" y="3024470"/>
          <a:ext cx="135608" cy="1057742"/>
        </a:xfrm>
        <a:custGeom>
          <a:avLst/>
          <a:gdLst/>
          <a:ahLst/>
          <a:cxnLst/>
          <a:rect l="0" t="0" r="0" b="0"/>
          <a:pathLst>
            <a:path>
              <a:moveTo>
                <a:pt x="0" y="0"/>
              </a:moveTo>
              <a:lnTo>
                <a:pt x="0" y="1057742"/>
              </a:lnTo>
              <a:lnTo>
                <a:pt x="135608" y="10577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3928F-DF26-4D95-A4D9-AAEEF8670025}">
      <dsp:nvSpPr>
        <dsp:cNvPr id="0" name=""/>
        <dsp:cNvSpPr/>
      </dsp:nvSpPr>
      <dsp:spPr>
        <a:xfrm>
          <a:off x="6885154" y="3024470"/>
          <a:ext cx="135608" cy="415864"/>
        </a:xfrm>
        <a:custGeom>
          <a:avLst/>
          <a:gdLst/>
          <a:ahLst/>
          <a:cxnLst/>
          <a:rect l="0" t="0" r="0" b="0"/>
          <a:pathLst>
            <a:path>
              <a:moveTo>
                <a:pt x="0" y="0"/>
              </a:moveTo>
              <a:lnTo>
                <a:pt x="0" y="415864"/>
              </a:lnTo>
              <a:lnTo>
                <a:pt x="135608" y="4158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C9D6C-BC2B-4C06-A434-BD27371A05CE}">
      <dsp:nvSpPr>
        <dsp:cNvPr id="0" name=""/>
        <dsp:cNvSpPr/>
      </dsp:nvSpPr>
      <dsp:spPr>
        <a:xfrm>
          <a:off x="5605918" y="456957"/>
          <a:ext cx="1640857" cy="2115485"/>
        </a:xfrm>
        <a:custGeom>
          <a:avLst/>
          <a:gdLst/>
          <a:ahLst/>
          <a:cxnLst/>
          <a:rect l="0" t="0" r="0" b="0"/>
          <a:pathLst>
            <a:path>
              <a:moveTo>
                <a:pt x="0" y="0"/>
              </a:moveTo>
              <a:lnTo>
                <a:pt x="0" y="2020560"/>
              </a:lnTo>
              <a:lnTo>
                <a:pt x="1640857" y="2020560"/>
              </a:lnTo>
              <a:lnTo>
                <a:pt x="1640857" y="21154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FC9DF-1B95-4DC1-B084-975D82A557AD}">
      <dsp:nvSpPr>
        <dsp:cNvPr id="0" name=""/>
        <dsp:cNvSpPr/>
      </dsp:nvSpPr>
      <dsp:spPr>
        <a:xfrm>
          <a:off x="5605918" y="456957"/>
          <a:ext cx="546952" cy="2115485"/>
        </a:xfrm>
        <a:custGeom>
          <a:avLst/>
          <a:gdLst/>
          <a:ahLst/>
          <a:cxnLst/>
          <a:rect l="0" t="0" r="0" b="0"/>
          <a:pathLst>
            <a:path>
              <a:moveTo>
                <a:pt x="0" y="0"/>
              </a:moveTo>
              <a:lnTo>
                <a:pt x="0" y="2020560"/>
              </a:lnTo>
              <a:lnTo>
                <a:pt x="546952" y="2020560"/>
              </a:lnTo>
              <a:lnTo>
                <a:pt x="546952" y="21154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B4BC0-1739-45EA-9E06-C1376618C979}">
      <dsp:nvSpPr>
        <dsp:cNvPr id="0" name=""/>
        <dsp:cNvSpPr/>
      </dsp:nvSpPr>
      <dsp:spPr>
        <a:xfrm>
          <a:off x="5058966" y="456957"/>
          <a:ext cx="546952" cy="2115485"/>
        </a:xfrm>
        <a:custGeom>
          <a:avLst/>
          <a:gdLst/>
          <a:ahLst/>
          <a:cxnLst/>
          <a:rect l="0" t="0" r="0" b="0"/>
          <a:pathLst>
            <a:path>
              <a:moveTo>
                <a:pt x="546952" y="0"/>
              </a:moveTo>
              <a:lnTo>
                <a:pt x="546952" y="2020560"/>
              </a:lnTo>
              <a:lnTo>
                <a:pt x="0" y="2020560"/>
              </a:lnTo>
              <a:lnTo>
                <a:pt x="0" y="21154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B99F8-D041-44D3-9D49-F5BEED9A2292}">
      <dsp:nvSpPr>
        <dsp:cNvPr id="0" name=""/>
        <dsp:cNvSpPr/>
      </dsp:nvSpPr>
      <dsp:spPr>
        <a:xfrm>
          <a:off x="3489481" y="3024470"/>
          <a:ext cx="91440" cy="1663070"/>
        </a:xfrm>
        <a:custGeom>
          <a:avLst/>
          <a:gdLst/>
          <a:ahLst/>
          <a:cxnLst/>
          <a:rect l="0" t="0" r="0" b="0"/>
          <a:pathLst>
            <a:path>
              <a:moveTo>
                <a:pt x="113957" y="0"/>
              </a:moveTo>
              <a:lnTo>
                <a:pt x="113957" y="1663070"/>
              </a:lnTo>
              <a:lnTo>
                <a:pt x="45720" y="166307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8B036-5B2E-48AF-9E3E-4F6750F54371}">
      <dsp:nvSpPr>
        <dsp:cNvPr id="0" name=""/>
        <dsp:cNvSpPr/>
      </dsp:nvSpPr>
      <dsp:spPr>
        <a:xfrm>
          <a:off x="3480585" y="3024470"/>
          <a:ext cx="91440" cy="1007843"/>
        </a:xfrm>
        <a:custGeom>
          <a:avLst/>
          <a:gdLst/>
          <a:ahLst/>
          <a:cxnLst/>
          <a:rect l="0" t="0" r="0" b="0"/>
          <a:pathLst>
            <a:path>
              <a:moveTo>
                <a:pt x="122853" y="0"/>
              </a:moveTo>
              <a:lnTo>
                <a:pt x="122853" y="1007843"/>
              </a:lnTo>
              <a:lnTo>
                <a:pt x="45720" y="100784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85E85-3041-4CD6-B712-E55B4DF75E78}">
      <dsp:nvSpPr>
        <dsp:cNvPr id="0" name=""/>
        <dsp:cNvSpPr/>
      </dsp:nvSpPr>
      <dsp:spPr>
        <a:xfrm>
          <a:off x="3498377" y="3024470"/>
          <a:ext cx="91440" cy="397110"/>
        </a:xfrm>
        <a:custGeom>
          <a:avLst/>
          <a:gdLst/>
          <a:ahLst/>
          <a:cxnLst/>
          <a:rect l="0" t="0" r="0" b="0"/>
          <a:pathLst>
            <a:path>
              <a:moveTo>
                <a:pt x="105062" y="0"/>
              </a:moveTo>
              <a:lnTo>
                <a:pt x="105062" y="397110"/>
              </a:lnTo>
              <a:lnTo>
                <a:pt x="45720" y="3971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7365C0-8564-4CAE-A974-9F01ACC2A845}">
      <dsp:nvSpPr>
        <dsp:cNvPr id="0" name=""/>
        <dsp:cNvSpPr/>
      </dsp:nvSpPr>
      <dsp:spPr>
        <a:xfrm>
          <a:off x="3603439" y="3024470"/>
          <a:ext cx="135608" cy="1699621"/>
        </a:xfrm>
        <a:custGeom>
          <a:avLst/>
          <a:gdLst/>
          <a:ahLst/>
          <a:cxnLst/>
          <a:rect l="0" t="0" r="0" b="0"/>
          <a:pathLst>
            <a:path>
              <a:moveTo>
                <a:pt x="0" y="0"/>
              </a:moveTo>
              <a:lnTo>
                <a:pt x="0" y="1699621"/>
              </a:lnTo>
              <a:lnTo>
                <a:pt x="135608" y="169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CF823-63DF-445F-B6AF-A25A9AE7298A}">
      <dsp:nvSpPr>
        <dsp:cNvPr id="0" name=""/>
        <dsp:cNvSpPr/>
      </dsp:nvSpPr>
      <dsp:spPr>
        <a:xfrm>
          <a:off x="3603439" y="3024470"/>
          <a:ext cx="135608" cy="1057742"/>
        </a:xfrm>
        <a:custGeom>
          <a:avLst/>
          <a:gdLst/>
          <a:ahLst/>
          <a:cxnLst/>
          <a:rect l="0" t="0" r="0" b="0"/>
          <a:pathLst>
            <a:path>
              <a:moveTo>
                <a:pt x="0" y="0"/>
              </a:moveTo>
              <a:lnTo>
                <a:pt x="0" y="1057742"/>
              </a:lnTo>
              <a:lnTo>
                <a:pt x="135608" y="10577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07B894-5E4D-4AE3-B978-08E2F24434DE}">
      <dsp:nvSpPr>
        <dsp:cNvPr id="0" name=""/>
        <dsp:cNvSpPr/>
      </dsp:nvSpPr>
      <dsp:spPr>
        <a:xfrm>
          <a:off x="3603439" y="3024470"/>
          <a:ext cx="135608" cy="415864"/>
        </a:xfrm>
        <a:custGeom>
          <a:avLst/>
          <a:gdLst/>
          <a:ahLst/>
          <a:cxnLst/>
          <a:rect l="0" t="0" r="0" b="0"/>
          <a:pathLst>
            <a:path>
              <a:moveTo>
                <a:pt x="0" y="0"/>
              </a:moveTo>
              <a:lnTo>
                <a:pt x="0" y="415864"/>
              </a:lnTo>
              <a:lnTo>
                <a:pt x="135608" y="4158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7A3E3-5917-4C31-BB62-3778D00B45B6}">
      <dsp:nvSpPr>
        <dsp:cNvPr id="0" name=""/>
        <dsp:cNvSpPr/>
      </dsp:nvSpPr>
      <dsp:spPr>
        <a:xfrm>
          <a:off x="3965061" y="456957"/>
          <a:ext cx="1640857" cy="2115485"/>
        </a:xfrm>
        <a:custGeom>
          <a:avLst/>
          <a:gdLst/>
          <a:ahLst/>
          <a:cxnLst/>
          <a:rect l="0" t="0" r="0" b="0"/>
          <a:pathLst>
            <a:path>
              <a:moveTo>
                <a:pt x="1640857" y="0"/>
              </a:moveTo>
              <a:lnTo>
                <a:pt x="1640857" y="2020560"/>
              </a:lnTo>
              <a:lnTo>
                <a:pt x="0" y="2020560"/>
              </a:lnTo>
              <a:lnTo>
                <a:pt x="0" y="21154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E3C73-08FD-4C90-A9B1-1E99F9526BA4}">
      <dsp:nvSpPr>
        <dsp:cNvPr id="0" name=""/>
        <dsp:cNvSpPr/>
      </dsp:nvSpPr>
      <dsp:spPr>
        <a:xfrm>
          <a:off x="5153891" y="4930"/>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CISO</a:t>
          </a:r>
        </a:p>
      </dsp:txBody>
      <dsp:txXfrm>
        <a:off x="5153891" y="4930"/>
        <a:ext cx="904053" cy="452026"/>
      </dsp:txXfrm>
    </dsp:sp>
    <dsp:sp modelId="{5B48DFCD-9FC6-47A1-A713-2DD93CE25C9F}">
      <dsp:nvSpPr>
        <dsp:cNvPr id="0" name=""/>
        <dsp:cNvSpPr/>
      </dsp:nvSpPr>
      <dsp:spPr>
        <a:xfrm>
          <a:off x="3513034" y="2572443"/>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Security Engineering &amp; Asset Security</a:t>
          </a:r>
        </a:p>
      </dsp:txBody>
      <dsp:txXfrm>
        <a:off x="3513034" y="2572443"/>
        <a:ext cx="904053" cy="452026"/>
      </dsp:txXfrm>
    </dsp:sp>
    <dsp:sp modelId="{0A494E81-E332-4B23-B5CB-A1ACDEBEE5F6}">
      <dsp:nvSpPr>
        <dsp:cNvPr id="0" name=""/>
        <dsp:cNvSpPr/>
      </dsp:nvSpPr>
      <dsp:spPr>
        <a:xfrm>
          <a:off x="3739047" y="3214321"/>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Security Engineering</a:t>
          </a:r>
        </a:p>
      </dsp:txBody>
      <dsp:txXfrm>
        <a:off x="3739047" y="3214321"/>
        <a:ext cx="904053" cy="452026"/>
      </dsp:txXfrm>
    </dsp:sp>
    <dsp:sp modelId="{ED22FF79-F4AF-4972-8516-EE1E5079BEBD}">
      <dsp:nvSpPr>
        <dsp:cNvPr id="0" name=""/>
        <dsp:cNvSpPr/>
      </dsp:nvSpPr>
      <dsp:spPr>
        <a:xfrm>
          <a:off x="3739047" y="3856199"/>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Identify and Access Management</a:t>
          </a:r>
        </a:p>
      </dsp:txBody>
      <dsp:txXfrm>
        <a:off x="3739047" y="3856199"/>
        <a:ext cx="904053" cy="452026"/>
      </dsp:txXfrm>
    </dsp:sp>
    <dsp:sp modelId="{7B0F4A02-DF8E-4353-B422-61FFBB5467A0}">
      <dsp:nvSpPr>
        <dsp:cNvPr id="0" name=""/>
        <dsp:cNvSpPr/>
      </dsp:nvSpPr>
      <dsp:spPr>
        <a:xfrm>
          <a:off x="3739047" y="4498077"/>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Application Security</a:t>
          </a:r>
        </a:p>
      </dsp:txBody>
      <dsp:txXfrm>
        <a:off x="3739047" y="4498077"/>
        <a:ext cx="904053" cy="452026"/>
      </dsp:txXfrm>
    </dsp:sp>
    <dsp:sp modelId="{B8B116D3-4450-4603-991F-3A172C2B8808}">
      <dsp:nvSpPr>
        <dsp:cNvPr id="0" name=""/>
        <dsp:cNvSpPr/>
      </dsp:nvSpPr>
      <dsp:spPr>
        <a:xfrm>
          <a:off x="2640043" y="3195566"/>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Host &amp; Network Security</a:t>
          </a:r>
        </a:p>
      </dsp:txBody>
      <dsp:txXfrm>
        <a:off x="2640043" y="3195566"/>
        <a:ext cx="904053" cy="452026"/>
      </dsp:txXfrm>
    </dsp:sp>
    <dsp:sp modelId="{4E3989E8-1B2F-4F42-9C80-2488E317FA27}">
      <dsp:nvSpPr>
        <dsp:cNvPr id="0" name=""/>
        <dsp:cNvSpPr/>
      </dsp:nvSpPr>
      <dsp:spPr>
        <a:xfrm>
          <a:off x="2622252" y="3806300"/>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Information Asset Security</a:t>
          </a:r>
        </a:p>
      </dsp:txBody>
      <dsp:txXfrm>
        <a:off x="2622252" y="3806300"/>
        <a:ext cx="904053" cy="452026"/>
      </dsp:txXfrm>
    </dsp:sp>
    <dsp:sp modelId="{CDA939BE-4261-4E66-97A5-B7737CB408BF}">
      <dsp:nvSpPr>
        <dsp:cNvPr id="0" name=""/>
        <dsp:cNvSpPr/>
      </dsp:nvSpPr>
      <dsp:spPr>
        <a:xfrm>
          <a:off x="2631147" y="4461527"/>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Physical Access Control</a:t>
          </a:r>
        </a:p>
      </dsp:txBody>
      <dsp:txXfrm>
        <a:off x="2631147" y="4461527"/>
        <a:ext cx="904053" cy="452026"/>
      </dsp:txXfrm>
    </dsp:sp>
    <dsp:sp modelId="{E1EBD670-0123-480E-B496-A4A021C10B0D}">
      <dsp:nvSpPr>
        <dsp:cNvPr id="0" name=""/>
        <dsp:cNvSpPr/>
      </dsp:nvSpPr>
      <dsp:spPr>
        <a:xfrm>
          <a:off x="4606939" y="2572443"/>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Security Operations Center (SOC)</a:t>
          </a:r>
        </a:p>
      </dsp:txBody>
      <dsp:txXfrm>
        <a:off x="4606939" y="2572443"/>
        <a:ext cx="904053" cy="452026"/>
      </dsp:txXfrm>
    </dsp:sp>
    <dsp:sp modelId="{71C39D90-16EA-432A-B1FC-37E91D7F55DD}">
      <dsp:nvSpPr>
        <dsp:cNvPr id="0" name=""/>
        <dsp:cNvSpPr/>
      </dsp:nvSpPr>
      <dsp:spPr>
        <a:xfrm>
          <a:off x="5700844" y="2572443"/>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Emergency Operations and Incident Management</a:t>
          </a:r>
        </a:p>
      </dsp:txBody>
      <dsp:txXfrm>
        <a:off x="5700844" y="2572443"/>
        <a:ext cx="904053" cy="452026"/>
      </dsp:txXfrm>
    </dsp:sp>
    <dsp:sp modelId="{8267EE3D-BD2D-4007-87D0-80703C1894EF}">
      <dsp:nvSpPr>
        <dsp:cNvPr id="0" name=""/>
        <dsp:cNvSpPr/>
      </dsp:nvSpPr>
      <dsp:spPr>
        <a:xfrm>
          <a:off x="6794749" y="2572443"/>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Program Management</a:t>
          </a:r>
        </a:p>
      </dsp:txBody>
      <dsp:txXfrm>
        <a:off x="6794749" y="2572443"/>
        <a:ext cx="904053" cy="452026"/>
      </dsp:txXfrm>
    </dsp:sp>
    <dsp:sp modelId="{A00D375B-2553-46E4-AE30-B54F377BDBEC}">
      <dsp:nvSpPr>
        <dsp:cNvPr id="0" name=""/>
        <dsp:cNvSpPr/>
      </dsp:nvSpPr>
      <dsp:spPr>
        <a:xfrm>
          <a:off x="7020762" y="3214321"/>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Project Management Office</a:t>
          </a:r>
        </a:p>
      </dsp:txBody>
      <dsp:txXfrm>
        <a:off x="7020762" y="3214321"/>
        <a:ext cx="904053" cy="452026"/>
      </dsp:txXfrm>
    </dsp:sp>
    <dsp:sp modelId="{C4C3101C-E616-4565-A8EE-A58119483E75}">
      <dsp:nvSpPr>
        <dsp:cNvPr id="0" name=""/>
        <dsp:cNvSpPr/>
      </dsp:nvSpPr>
      <dsp:spPr>
        <a:xfrm>
          <a:off x="7020762" y="3856199"/>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Governance Risk Compliance (GRC)</a:t>
          </a:r>
        </a:p>
      </dsp:txBody>
      <dsp:txXfrm>
        <a:off x="7020762" y="3856199"/>
        <a:ext cx="904053" cy="452026"/>
      </dsp:txXfrm>
    </dsp:sp>
    <dsp:sp modelId="{F1B4C996-146D-4A46-B336-C6A9502232F7}">
      <dsp:nvSpPr>
        <dsp:cNvPr id="0" name=""/>
        <dsp:cNvSpPr/>
      </dsp:nvSpPr>
      <dsp:spPr>
        <a:xfrm>
          <a:off x="7020762" y="4498077"/>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Vendor Risk Management</a:t>
          </a:r>
          <a:br>
            <a:rPr lang="en-US" sz="700" kern="1200" dirty="0"/>
          </a:br>
          <a:endParaRPr lang="en-US" sz="700" kern="1200" dirty="0"/>
        </a:p>
      </dsp:txBody>
      <dsp:txXfrm>
        <a:off x="7020762" y="4498077"/>
        <a:ext cx="904053" cy="452026"/>
      </dsp:txXfrm>
    </dsp:sp>
    <dsp:sp modelId="{0FF1FC4C-895B-4C44-B5D2-01A5144FC971}">
      <dsp:nvSpPr>
        <dsp:cNvPr id="0" name=""/>
        <dsp:cNvSpPr/>
      </dsp:nvSpPr>
      <dsp:spPr>
        <a:xfrm>
          <a:off x="4606939" y="646808"/>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Information Security Executive Council</a:t>
          </a:r>
        </a:p>
      </dsp:txBody>
      <dsp:txXfrm>
        <a:off x="4606939" y="646808"/>
        <a:ext cx="904053" cy="452026"/>
      </dsp:txXfrm>
    </dsp:sp>
    <dsp:sp modelId="{27E0DB10-196B-4B33-A50B-CBD5F7F074BF}">
      <dsp:nvSpPr>
        <dsp:cNvPr id="0" name=""/>
        <dsp:cNvSpPr/>
      </dsp:nvSpPr>
      <dsp:spPr>
        <a:xfrm>
          <a:off x="6247796" y="646808"/>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Deputy CISO</a:t>
          </a:r>
        </a:p>
      </dsp:txBody>
      <dsp:txXfrm>
        <a:off x="6247796" y="646808"/>
        <a:ext cx="904053" cy="452026"/>
      </dsp:txXfrm>
    </dsp:sp>
    <dsp:sp modelId="{F981B2F9-723A-455A-B800-06DE9008EAB5}">
      <dsp:nvSpPr>
        <dsp:cNvPr id="0" name=""/>
        <dsp:cNvSpPr/>
      </dsp:nvSpPr>
      <dsp:spPr>
        <a:xfrm>
          <a:off x="5700844" y="1288687"/>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ISO</a:t>
          </a:r>
        </a:p>
      </dsp:txBody>
      <dsp:txXfrm>
        <a:off x="5700844" y="1288687"/>
        <a:ext cx="904053" cy="452026"/>
      </dsp:txXfrm>
    </dsp:sp>
    <dsp:sp modelId="{A4019C52-2DED-45B4-9B7A-248126C8C7D8}">
      <dsp:nvSpPr>
        <dsp:cNvPr id="0" name=""/>
        <dsp:cNvSpPr/>
      </dsp:nvSpPr>
      <dsp:spPr>
        <a:xfrm>
          <a:off x="6794749" y="1288687"/>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ISO</a:t>
          </a:r>
        </a:p>
      </dsp:txBody>
      <dsp:txXfrm>
        <a:off x="6794749" y="1288687"/>
        <a:ext cx="904053" cy="452026"/>
      </dsp:txXfrm>
    </dsp:sp>
    <dsp:sp modelId="{C97B4A89-E701-4F88-B149-6D329F257AD9}">
      <dsp:nvSpPr>
        <dsp:cNvPr id="0" name=""/>
        <dsp:cNvSpPr/>
      </dsp:nvSpPr>
      <dsp:spPr>
        <a:xfrm>
          <a:off x="5700844" y="1930565"/>
          <a:ext cx="904053" cy="4520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t>ISO</a:t>
          </a:r>
        </a:p>
      </dsp:txBody>
      <dsp:txXfrm>
        <a:off x="5700844" y="1930565"/>
        <a:ext cx="904053" cy="4520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3936-2EAA-4EEC-BAE5-A32ADEAF7335}">
      <dsp:nvSpPr>
        <dsp:cNvPr id="0" name=""/>
        <dsp:cNvSpPr/>
      </dsp:nvSpPr>
      <dsp:spPr>
        <a:xfrm>
          <a:off x="2708673" y="491459"/>
          <a:ext cx="3358504" cy="3358504"/>
        </a:xfrm>
        <a:prstGeom prst="blockArc">
          <a:avLst>
            <a:gd name="adj1" fmla="val 12600000"/>
            <a:gd name="adj2" fmla="val 16200000"/>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562819-DBB8-4147-8D9C-17E6F05899A1}">
      <dsp:nvSpPr>
        <dsp:cNvPr id="0" name=""/>
        <dsp:cNvSpPr/>
      </dsp:nvSpPr>
      <dsp:spPr>
        <a:xfrm>
          <a:off x="2708673" y="491459"/>
          <a:ext cx="3358504" cy="3358504"/>
        </a:xfrm>
        <a:prstGeom prst="blockArc">
          <a:avLst>
            <a:gd name="adj1" fmla="val 9000000"/>
            <a:gd name="adj2" fmla="val 12600000"/>
            <a:gd name="adj3" fmla="val 452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02B521-B8E3-46A7-9714-B65407EF4AC0}">
      <dsp:nvSpPr>
        <dsp:cNvPr id="0" name=""/>
        <dsp:cNvSpPr/>
      </dsp:nvSpPr>
      <dsp:spPr>
        <a:xfrm>
          <a:off x="2708673" y="491459"/>
          <a:ext cx="3358504" cy="3358504"/>
        </a:xfrm>
        <a:prstGeom prst="blockArc">
          <a:avLst>
            <a:gd name="adj1" fmla="val 5400000"/>
            <a:gd name="adj2" fmla="val 9000000"/>
            <a:gd name="adj3" fmla="val 452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720B67-D79C-49BD-9CB5-DDA6A5F6A496}">
      <dsp:nvSpPr>
        <dsp:cNvPr id="0" name=""/>
        <dsp:cNvSpPr/>
      </dsp:nvSpPr>
      <dsp:spPr>
        <a:xfrm>
          <a:off x="2708673" y="491459"/>
          <a:ext cx="3358504" cy="3358504"/>
        </a:xfrm>
        <a:prstGeom prst="blockArc">
          <a:avLst>
            <a:gd name="adj1" fmla="val 1800000"/>
            <a:gd name="adj2" fmla="val 5400000"/>
            <a:gd name="adj3" fmla="val 452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A31A06-F349-4A71-AB0F-AA8C52ADF772}">
      <dsp:nvSpPr>
        <dsp:cNvPr id="0" name=""/>
        <dsp:cNvSpPr/>
      </dsp:nvSpPr>
      <dsp:spPr>
        <a:xfrm>
          <a:off x="2708673" y="491459"/>
          <a:ext cx="3358504" cy="3358504"/>
        </a:xfrm>
        <a:prstGeom prst="blockArc">
          <a:avLst>
            <a:gd name="adj1" fmla="val 19800000"/>
            <a:gd name="adj2" fmla="val 1800000"/>
            <a:gd name="adj3" fmla="val 4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B3F463-52B4-4AF7-8292-6DACC7586C6F}">
      <dsp:nvSpPr>
        <dsp:cNvPr id="0" name=""/>
        <dsp:cNvSpPr/>
      </dsp:nvSpPr>
      <dsp:spPr>
        <a:xfrm>
          <a:off x="2708673" y="491459"/>
          <a:ext cx="3358504" cy="3358504"/>
        </a:xfrm>
        <a:prstGeom prst="blockArc">
          <a:avLst>
            <a:gd name="adj1" fmla="val 16200000"/>
            <a:gd name="adj2" fmla="val 19800000"/>
            <a:gd name="adj3" fmla="val 452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C87C3E-937C-49E3-94A8-6ACC483C63BD}">
      <dsp:nvSpPr>
        <dsp:cNvPr id="0" name=""/>
        <dsp:cNvSpPr/>
      </dsp:nvSpPr>
      <dsp:spPr>
        <a:xfrm>
          <a:off x="3633750" y="1416537"/>
          <a:ext cx="1508349" cy="15083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CISO</a:t>
          </a:r>
        </a:p>
      </dsp:txBody>
      <dsp:txXfrm>
        <a:off x="3854643" y="1637430"/>
        <a:ext cx="1066563" cy="1066563"/>
      </dsp:txXfrm>
    </dsp:sp>
    <dsp:sp modelId="{99EDE1C7-398A-4270-85EC-4A1E96AB24D7}">
      <dsp:nvSpPr>
        <dsp:cNvPr id="0" name=""/>
        <dsp:cNvSpPr/>
      </dsp:nvSpPr>
      <dsp:spPr>
        <a:xfrm>
          <a:off x="3860003" y="1547"/>
          <a:ext cx="1055844" cy="10558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Leading People</a:t>
          </a:r>
        </a:p>
      </dsp:txBody>
      <dsp:txXfrm>
        <a:off x="4014628" y="156172"/>
        <a:ext cx="746594" cy="746594"/>
      </dsp:txXfrm>
    </dsp:sp>
    <dsp:sp modelId="{F61ADD82-AE37-4890-B72C-80D306DD7937}">
      <dsp:nvSpPr>
        <dsp:cNvPr id="0" name=""/>
        <dsp:cNvSpPr/>
      </dsp:nvSpPr>
      <dsp:spPr>
        <a:xfrm>
          <a:off x="5281360" y="822168"/>
          <a:ext cx="1055844" cy="10558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Leading Change</a:t>
          </a:r>
        </a:p>
      </dsp:txBody>
      <dsp:txXfrm>
        <a:off x="5435985" y="976793"/>
        <a:ext cx="746594" cy="746594"/>
      </dsp:txXfrm>
    </dsp:sp>
    <dsp:sp modelId="{3806AF99-9D11-42D6-B39B-DA241137F718}">
      <dsp:nvSpPr>
        <dsp:cNvPr id="0" name=""/>
        <dsp:cNvSpPr/>
      </dsp:nvSpPr>
      <dsp:spPr>
        <a:xfrm>
          <a:off x="5281360" y="2463410"/>
          <a:ext cx="1055844" cy="105584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Managing Finance</a:t>
          </a:r>
        </a:p>
      </dsp:txBody>
      <dsp:txXfrm>
        <a:off x="5435985" y="2618035"/>
        <a:ext cx="746594" cy="746594"/>
      </dsp:txXfrm>
    </dsp:sp>
    <dsp:sp modelId="{9BB6D7E3-029E-4103-B8CF-79FE395D828A}">
      <dsp:nvSpPr>
        <dsp:cNvPr id="0" name=""/>
        <dsp:cNvSpPr/>
      </dsp:nvSpPr>
      <dsp:spPr>
        <a:xfrm>
          <a:off x="3860003" y="3284031"/>
          <a:ext cx="1055844" cy="105584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Managing Supply Chain</a:t>
          </a:r>
        </a:p>
      </dsp:txBody>
      <dsp:txXfrm>
        <a:off x="4014628" y="3438656"/>
        <a:ext cx="746594" cy="746594"/>
      </dsp:txXfrm>
    </dsp:sp>
    <dsp:sp modelId="{B806206C-6A1F-4A95-BF43-A19A488857FF}">
      <dsp:nvSpPr>
        <dsp:cNvPr id="0" name=""/>
        <dsp:cNvSpPr/>
      </dsp:nvSpPr>
      <dsp:spPr>
        <a:xfrm>
          <a:off x="2438646" y="2463410"/>
          <a:ext cx="1055844" cy="105584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Core Behaviors</a:t>
          </a:r>
        </a:p>
      </dsp:txBody>
      <dsp:txXfrm>
        <a:off x="2593271" y="2618035"/>
        <a:ext cx="746594" cy="746594"/>
      </dsp:txXfrm>
    </dsp:sp>
    <dsp:sp modelId="{E45628B7-D9E5-403A-9923-7BE7450A63E4}">
      <dsp:nvSpPr>
        <dsp:cNvPr id="0" name=""/>
        <dsp:cNvSpPr/>
      </dsp:nvSpPr>
      <dsp:spPr>
        <a:xfrm>
          <a:off x="2438646" y="822168"/>
          <a:ext cx="1055844" cy="10558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Building Relationships</a:t>
          </a:r>
        </a:p>
      </dsp:txBody>
      <dsp:txXfrm>
        <a:off x="2593271" y="976793"/>
        <a:ext cx="746594" cy="7465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D16E8-3FB7-42DB-BCD9-A239FE240FCB}">
      <dsp:nvSpPr>
        <dsp:cNvPr id="0" name=""/>
        <dsp:cNvSpPr/>
      </dsp:nvSpPr>
      <dsp:spPr>
        <a:xfrm>
          <a:off x="1206" y="3020690"/>
          <a:ext cx="10513186" cy="133004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Organizations significantly engaged in providing financial products or services to consumers</a:t>
          </a:r>
        </a:p>
      </dsp:txBody>
      <dsp:txXfrm>
        <a:off x="40162" y="3059646"/>
        <a:ext cx="10435274" cy="1252135"/>
      </dsp:txXfrm>
    </dsp:sp>
    <dsp:sp modelId="{11A757FE-4B43-4A34-A513-BA1F70072FDD}">
      <dsp:nvSpPr>
        <dsp:cNvPr id="0" name=""/>
        <dsp:cNvSpPr/>
      </dsp:nvSpPr>
      <dsp:spPr>
        <a:xfrm>
          <a:off x="1206" y="1510645"/>
          <a:ext cx="6867539" cy="133004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Privacy Notice/Opt-Out Rights</a:t>
          </a:r>
        </a:p>
      </dsp:txBody>
      <dsp:txXfrm>
        <a:off x="40162" y="1549601"/>
        <a:ext cx="6789627" cy="1252135"/>
      </dsp:txXfrm>
    </dsp:sp>
    <dsp:sp modelId="{4053DAB7-8CD0-4320-8E72-4368BBDE4A8C}">
      <dsp:nvSpPr>
        <dsp:cNvPr id="0" name=""/>
        <dsp:cNvSpPr/>
      </dsp:nvSpPr>
      <dsp:spPr>
        <a:xfrm>
          <a:off x="1206" y="600"/>
          <a:ext cx="3363143" cy="13300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Financial Privacy Rule</a:t>
          </a:r>
        </a:p>
      </dsp:txBody>
      <dsp:txXfrm>
        <a:off x="40162" y="39556"/>
        <a:ext cx="3285231" cy="1252135"/>
      </dsp:txXfrm>
    </dsp:sp>
    <dsp:sp modelId="{38CBCC1C-D11A-4E57-9452-888F28A0F546}">
      <dsp:nvSpPr>
        <dsp:cNvPr id="0" name=""/>
        <dsp:cNvSpPr/>
      </dsp:nvSpPr>
      <dsp:spPr>
        <a:xfrm>
          <a:off x="3505602" y="600"/>
          <a:ext cx="3363143" cy="13300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Safeguards Rule</a:t>
          </a:r>
        </a:p>
      </dsp:txBody>
      <dsp:txXfrm>
        <a:off x="3544558" y="39556"/>
        <a:ext cx="3285231" cy="1252135"/>
      </dsp:txXfrm>
    </dsp:sp>
    <dsp:sp modelId="{41341F5E-2DD7-416F-98CC-47B8B215E5FB}">
      <dsp:nvSpPr>
        <dsp:cNvPr id="0" name=""/>
        <dsp:cNvSpPr/>
      </dsp:nvSpPr>
      <dsp:spPr>
        <a:xfrm>
          <a:off x="7151249" y="1510645"/>
          <a:ext cx="3363143" cy="133004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FTC Enforcement</a:t>
          </a:r>
        </a:p>
      </dsp:txBody>
      <dsp:txXfrm>
        <a:off x="7190205" y="1549601"/>
        <a:ext cx="3285231" cy="1252135"/>
      </dsp:txXfrm>
    </dsp:sp>
    <dsp:sp modelId="{5595F21D-D3A8-4698-8F7A-0A5D88C8DD3A}">
      <dsp:nvSpPr>
        <dsp:cNvPr id="0" name=""/>
        <dsp:cNvSpPr/>
      </dsp:nvSpPr>
      <dsp:spPr>
        <a:xfrm>
          <a:off x="7151249" y="600"/>
          <a:ext cx="3363143" cy="133004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Pretexting Protection</a:t>
          </a:r>
        </a:p>
      </dsp:txBody>
      <dsp:txXfrm>
        <a:off x="7190205" y="39556"/>
        <a:ext cx="3285231" cy="1252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4FE9A-0B1F-45D0-84CA-4984883D45F4}">
      <dsp:nvSpPr>
        <dsp:cNvPr id="0" name=""/>
        <dsp:cNvSpPr/>
      </dsp:nvSpPr>
      <dsp:spPr>
        <a:xfrm>
          <a:off x="0" y="39687"/>
          <a:ext cx="3286125" cy="1971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National standards for electronic health care transactions</a:t>
          </a:r>
          <a:endParaRPr lang="en-US" sz="2400" kern="1200" dirty="0"/>
        </a:p>
      </dsp:txBody>
      <dsp:txXfrm>
        <a:off x="0" y="39687"/>
        <a:ext cx="3286125" cy="1971675"/>
      </dsp:txXfrm>
    </dsp:sp>
    <dsp:sp modelId="{4ED89DAE-0514-450A-BA8E-DF38A7E7AE40}">
      <dsp:nvSpPr>
        <dsp:cNvPr id="0" name=""/>
        <dsp:cNvSpPr/>
      </dsp:nvSpPr>
      <dsp:spPr>
        <a:xfrm>
          <a:off x="3614737" y="39687"/>
          <a:ext cx="3286125" cy="1971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HIPAA Privacy Rule</a:t>
          </a:r>
        </a:p>
      </dsp:txBody>
      <dsp:txXfrm>
        <a:off x="3614737" y="39687"/>
        <a:ext cx="3286125" cy="1971675"/>
      </dsp:txXfrm>
    </dsp:sp>
    <dsp:sp modelId="{FC0D7CC0-FC04-4615-B0A4-B6E311E33A4E}">
      <dsp:nvSpPr>
        <dsp:cNvPr id="0" name=""/>
        <dsp:cNvSpPr/>
      </dsp:nvSpPr>
      <dsp:spPr>
        <a:xfrm>
          <a:off x="7229475" y="39687"/>
          <a:ext cx="3286125" cy="1971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HIPAA Security Rule</a:t>
          </a:r>
          <a:endParaRPr lang="en-US" sz="2400" kern="1200" dirty="0"/>
        </a:p>
      </dsp:txBody>
      <dsp:txXfrm>
        <a:off x="7229475" y="39687"/>
        <a:ext cx="3286125" cy="1971675"/>
      </dsp:txXfrm>
    </dsp:sp>
    <dsp:sp modelId="{0CADC187-AD95-4FD2-B8E2-D73C1FF11AC8}">
      <dsp:nvSpPr>
        <dsp:cNvPr id="0" name=""/>
        <dsp:cNvSpPr/>
      </dsp:nvSpPr>
      <dsp:spPr>
        <a:xfrm>
          <a:off x="0" y="2339975"/>
          <a:ext cx="3286125" cy="1971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&amp; technical controls</a:t>
          </a:r>
        </a:p>
      </dsp:txBody>
      <dsp:txXfrm>
        <a:off x="0" y="2339975"/>
        <a:ext cx="3286125" cy="1971675"/>
      </dsp:txXfrm>
    </dsp:sp>
    <dsp:sp modelId="{D4E4A70D-C0B6-47DD-B2B5-C947ABDDC5D9}">
      <dsp:nvSpPr>
        <dsp:cNvPr id="0" name=""/>
        <dsp:cNvSpPr/>
      </dsp:nvSpPr>
      <dsp:spPr>
        <a:xfrm>
          <a:off x="3614737" y="2339975"/>
          <a:ext cx="3286125" cy="1971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protection for healthcare organizations</a:t>
          </a:r>
        </a:p>
      </dsp:txBody>
      <dsp:txXfrm>
        <a:off x="3614737" y="2339975"/>
        <a:ext cx="3286125" cy="1971675"/>
      </dsp:txXfrm>
    </dsp:sp>
    <dsp:sp modelId="{C61036FC-700F-4C8D-B5D3-4AD61B4D4326}">
      <dsp:nvSpPr>
        <dsp:cNvPr id="0" name=""/>
        <dsp:cNvSpPr/>
      </dsp:nvSpPr>
      <dsp:spPr>
        <a:xfrm>
          <a:off x="7229475" y="2339975"/>
          <a:ext cx="3286125" cy="1971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i="0" kern="1200" dirty="0"/>
            <a:t>Meet HIPAA and HITECH regulations for access, audit, integrity controls, data transmission, and device security</a:t>
          </a:r>
          <a:endParaRPr lang="en-US" sz="2400" kern="1200" dirty="0"/>
        </a:p>
      </dsp:txBody>
      <dsp:txXfrm>
        <a:off x="7229475" y="2339975"/>
        <a:ext cx="3286125" cy="19716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76225-70FA-428B-B504-0453A70E8FD4}">
      <dsp:nvSpPr>
        <dsp:cNvPr id="0" name=""/>
        <dsp:cNvSpPr/>
      </dsp:nvSpPr>
      <dsp:spPr>
        <a:xfrm>
          <a:off x="3080" y="587032"/>
          <a:ext cx="2444055" cy="1466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Risk based framework</a:t>
          </a:r>
        </a:p>
      </dsp:txBody>
      <dsp:txXfrm>
        <a:off x="3080" y="587032"/>
        <a:ext cx="2444055" cy="1466433"/>
      </dsp:txXfrm>
    </dsp:sp>
    <dsp:sp modelId="{302C0697-1B78-4182-B32C-DE7EBB971E38}">
      <dsp:nvSpPr>
        <dsp:cNvPr id="0" name=""/>
        <dsp:cNvSpPr/>
      </dsp:nvSpPr>
      <dsp:spPr>
        <a:xfrm>
          <a:off x="2691541" y="587032"/>
          <a:ext cx="2444055" cy="14664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Composite framework of ISO, NIST, PCI, HIPAA, etc.</a:t>
          </a:r>
        </a:p>
      </dsp:txBody>
      <dsp:txXfrm>
        <a:off x="2691541" y="587032"/>
        <a:ext cx="2444055" cy="1466433"/>
      </dsp:txXfrm>
    </dsp:sp>
    <dsp:sp modelId="{9DBDE87D-463C-4C33-8381-DDF40490866E}">
      <dsp:nvSpPr>
        <dsp:cNvPr id="0" name=""/>
        <dsp:cNvSpPr/>
      </dsp:nvSpPr>
      <dsp:spPr>
        <a:xfrm>
          <a:off x="5380002" y="587032"/>
          <a:ext cx="2444055" cy="14664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14 Control Categories, 46 Control Objectives, &amp; 149 Control Specifications</a:t>
          </a:r>
        </a:p>
      </dsp:txBody>
      <dsp:txXfrm>
        <a:off x="5380002" y="587032"/>
        <a:ext cx="2444055" cy="1466433"/>
      </dsp:txXfrm>
    </dsp:sp>
    <dsp:sp modelId="{048A357A-8D34-4DCD-86D5-099C138D9D0A}">
      <dsp:nvSpPr>
        <dsp:cNvPr id="0" name=""/>
        <dsp:cNvSpPr/>
      </dsp:nvSpPr>
      <dsp:spPr>
        <a:xfrm>
          <a:off x="8068463" y="587032"/>
          <a:ext cx="2444055" cy="146643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Additional requirements for special  segments</a:t>
          </a:r>
        </a:p>
      </dsp:txBody>
      <dsp:txXfrm>
        <a:off x="8068463" y="587032"/>
        <a:ext cx="2444055" cy="1466433"/>
      </dsp:txXfrm>
    </dsp:sp>
    <dsp:sp modelId="{3A44679F-31D1-4AFE-B19A-4311A641CD8E}">
      <dsp:nvSpPr>
        <dsp:cNvPr id="0" name=""/>
        <dsp:cNvSpPr/>
      </dsp:nvSpPr>
      <dsp:spPr>
        <a:xfrm>
          <a:off x="1347311" y="2297871"/>
          <a:ext cx="2444055" cy="146643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Detailed assessment guidance</a:t>
          </a:r>
        </a:p>
      </dsp:txBody>
      <dsp:txXfrm>
        <a:off x="1347311" y="2297871"/>
        <a:ext cx="2444055" cy="1466433"/>
      </dsp:txXfrm>
    </dsp:sp>
    <dsp:sp modelId="{083AF7FA-B4CC-444F-B182-C93FCAF1618A}">
      <dsp:nvSpPr>
        <dsp:cNvPr id="0" name=""/>
        <dsp:cNvSpPr/>
      </dsp:nvSpPr>
      <dsp:spPr>
        <a:xfrm>
          <a:off x="4035772" y="2297871"/>
          <a:ext cx="2444055" cy="1466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Integrated online tool, </a:t>
          </a:r>
          <a:r>
            <a:rPr lang="en-US" sz="2000" kern="1200" dirty="0" err="1"/>
            <a:t>MyCSF</a:t>
          </a:r>
          <a:endParaRPr lang="en-US" sz="2000" kern="1200" dirty="0"/>
        </a:p>
      </dsp:txBody>
      <dsp:txXfrm>
        <a:off x="4035772" y="2297871"/>
        <a:ext cx="2444055" cy="1466433"/>
      </dsp:txXfrm>
    </dsp:sp>
    <dsp:sp modelId="{5D276162-FEED-4BBF-9C66-25D2C7D3D5D9}">
      <dsp:nvSpPr>
        <dsp:cNvPr id="0" name=""/>
        <dsp:cNvSpPr/>
      </dsp:nvSpPr>
      <dsp:spPr>
        <a:xfrm>
          <a:off x="6724233" y="2297871"/>
          <a:ext cx="2444055" cy="14664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Structured on ISO 27001:2005 &amp; 27002:2005</a:t>
          </a:r>
        </a:p>
      </dsp:txBody>
      <dsp:txXfrm>
        <a:off x="672423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AA2B3-FD06-4FAC-A9CC-F2D8A4BA34F3}" type="datetimeFigureOut">
              <a:rPr lang="en-US" smtClean="0"/>
              <a:t>9/16/2022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0D203-7F4D-4DA8-AD69-624A12846291}" type="slidenum">
              <a:rPr lang="en-US" smtClean="0"/>
              <a:t>‹#›</a:t>
            </a:fld>
            <a:endParaRPr lang="en-US" dirty="0"/>
          </a:p>
        </p:txBody>
      </p:sp>
    </p:spTree>
    <p:extLst>
      <p:ext uri="{BB962C8B-B14F-4D97-AF65-F5344CB8AC3E}">
        <p14:creationId xmlns:p14="http://schemas.microsoft.com/office/powerpoint/2010/main" val="134012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 Notes: </a:t>
            </a:r>
          </a:p>
          <a:p>
            <a:endParaRPr lang="en-US" dirty="0"/>
          </a:p>
          <a:p>
            <a:pPr defTabSz="939363">
              <a:defRPr/>
            </a:pPr>
            <a:r>
              <a:rPr lang="en-US" b="1" dirty="0"/>
              <a:t>CISO Org structure: </a:t>
            </a:r>
          </a:p>
          <a:p>
            <a:endParaRPr lang="en-US" b="1" dirty="0"/>
          </a:p>
          <a:p>
            <a:r>
              <a:rPr lang="en-US" b="0" dirty="0"/>
              <a:t>This is from a Carnegie Mellon whitepaper, called “</a:t>
            </a:r>
            <a:r>
              <a:rPr lang="en-US" b="1" dirty="0"/>
              <a:t>Structuring the Chief Information Security Officer Organization”</a:t>
            </a:r>
            <a:r>
              <a:rPr lang="en-US" dirty="0"/>
              <a:t>, Julia H. Allen, Gregory Crabb (United States Postal Service), Pamela D. Curtis, Brendan Fitzpatrick, Nader Mehravari, David Tobar; September 2015; Software Engineering Institute, Carnegie Mellon University, https://www.sei.cmu.edu/. </a:t>
            </a:r>
          </a:p>
          <a:p>
            <a:endParaRPr lang="en-US" dirty="0"/>
          </a:p>
          <a:p>
            <a:r>
              <a:rPr lang="en-US" dirty="0"/>
              <a:t>This covers the </a:t>
            </a:r>
            <a:r>
              <a:rPr lang="en-US" b="1" dirty="0"/>
              <a:t>four key functions of a CISO organization structure </a:t>
            </a:r>
            <a:r>
              <a:rPr lang="en-US" dirty="0"/>
              <a:t>that we see in today’s modern CISO organizations. It’s important to note here that based on data gathered and from my own experiences, 50% the CISOs report into the CIO, 35% reporting into the COO or  risk management leader, 15% into the CEO, with quarterly reporting to the board on the state of security across the business. In reality, it doesn’t matter where the CISO reports in. What matters is the ability to get things done and to quickly manage the information security risk to the organization. The data is from an article by Scott Koegler,  https://securityintelligence.com/author/scott-koegler January 19, 2017.</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Protect, Shield, Defend, and Prevent </a:t>
            </a:r>
            <a:r>
              <a:rPr lang="en-US" sz="1200" b="0" i="0" u="none" strike="noStrike" kern="1200" baseline="0" dirty="0">
                <a:solidFill>
                  <a:schemeClr val="tx1"/>
                </a:solidFill>
                <a:latin typeface="+mn-lt"/>
                <a:ea typeface="+mn-ea"/>
                <a:cs typeface="+mn-cs"/>
              </a:rPr>
              <a:t>Ensure that the organization’s staff, policies, processes, practices, and technologies proactively protect, shield, and defend the enterprise from cyber threats, and prevent the occurrence and recurrence of cybersecurity incidents commensurate with the organization’s risk tolerance. </a:t>
            </a:r>
          </a:p>
          <a:p>
            <a:pPr marL="228600" indent="-228600">
              <a:buFont typeface="+mj-lt"/>
              <a:buAutoNum type="arabicPeriod"/>
            </a:pPr>
            <a:r>
              <a:rPr lang="en-US" sz="1200" b="1" i="0" u="none" strike="noStrike" kern="1200" baseline="0" dirty="0">
                <a:solidFill>
                  <a:schemeClr val="tx1"/>
                </a:solidFill>
                <a:latin typeface="+mn-lt"/>
                <a:ea typeface="+mn-ea"/>
                <a:cs typeface="+mn-cs"/>
              </a:rPr>
              <a:t>Monitor, Detect, and Hunt </a:t>
            </a:r>
            <a:r>
              <a:rPr lang="en-US" sz="1200" b="0" i="0" u="none" strike="noStrike" kern="1200" baseline="0" dirty="0">
                <a:solidFill>
                  <a:schemeClr val="tx1"/>
                </a:solidFill>
                <a:latin typeface="+mn-lt"/>
                <a:ea typeface="+mn-ea"/>
                <a:cs typeface="+mn-cs"/>
              </a:rPr>
              <a:t>Ensure that the organization’s staff, policies, processes, practices, and technologies monitor ongoing operations and actively hunt for and detect adversaries, and report instances of suspicious and unauthorized events as expeditiously as possible. </a:t>
            </a:r>
          </a:p>
          <a:p>
            <a:pPr marL="228600" indent="-228600">
              <a:buFont typeface="+mj-lt"/>
              <a:buAutoNum type="arabicPeriod"/>
            </a:pPr>
            <a:r>
              <a:rPr lang="en-US" sz="1200" b="1" i="0" u="none" strike="noStrike" kern="1200" baseline="0" dirty="0">
                <a:solidFill>
                  <a:schemeClr val="tx1"/>
                </a:solidFill>
                <a:latin typeface="+mn-lt"/>
                <a:ea typeface="+mn-ea"/>
                <a:cs typeface="+mn-cs"/>
              </a:rPr>
              <a:t>Respond, Recover, and Sustain </a:t>
            </a:r>
            <a:r>
              <a:rPr lang="en-US" sz="1200" b="0" i="0" u="none" strike="noStrike" kern="1200" baseline="0" dirty="0">
                <a:solidFill>
                  <a:schemeClr val="tx1"/>
                </a:solidFill>
                <a:latin typeface="+mn-lt"/>
                <a:ea typeface="+mn-ea"/>
                <a:cs typeface="+mn-cs"/>
              </a:rPr>
              <a:t>When a cybersecurity incident occurs, minimize its impact and ensure that the organization’s staff, policies, processes, practices, and technologies are rapidly deployed to return assets to normal operations as soon as possible. Assets include technologies, information, people, facilities, and supply chains. </a:t>
            </a:r>
          </a:p>
          <a:p>
            <a:pPr marL="228600" indent="-228600">
              <a:buFont typeface="+mj-lt"/>
              <a:buAutoNum type="arabicPeriod"/>
            </a:pPr>
            <a:r>
              <a:rPr lang="en-US" sz="1200" b="1" i="0" u="none" strike="noStrike" kern="1200" baseline="0" dirty="0">
                <a:solidFill>
                  <a:schemeClr val="tx1"/>
                </a:solidFill>
                <a:latin typeface="+mn-lt"/>
                <a:ea typeface="+mn-ea"/>
                <a:cs typeface="+mn-cs"/>
              </a:rPr>
              <a:t>Govern, Manage, Comply, Educate, and Manage Risk </a:t>
            </a:r>
            <a:r>
              <a:rPr lang="en-US" sz="1200" b="0" i="0" u="none" strike="noStrike" kern="1200" baseline="0" dirty="0">
                <a:solidFill>
                  <a:schemeClr val="tx1"/>
                </a:solidFill>
                <a:latin typeface="+mn-lt"/>
                <a:ea typeface="+mn-ea"/>
                <a:cs typeface="+mn-cs"/>
              </a:rPr>
              <a:t>Ensure that the organization’s leadership, staff, policies, processes, practices, and technologies provide ongoing oversight, management, performance measurement, and course correction of all cybersecurity activities. This function includes ensuring compliance with all external and internal requirements and mitigating risk commensurate with the organization’s risk tolerance. </a:t>
            </a:r>
          </a:p>
          <a:p>
            <a:endParaRPr lang="en-US" dirty="0"/>
          </a:p>
        </p:txBody>
      </p:sp>
      <p:sp>
        <p:nvSpPr>
          <p:cNvPr id="4" name="Slide Number Placeholder 3"/>
          <p:cNvSpPr>
            <a:spLocks noGrp="1"/>
          </p:cNvSpPr>
          <p:nvPr>
            <p:ph type="sldNum" sz="quarter" idx="10"/>
          </p:nvPr>
        </p:nvSpPr>
        <p:spPr/>
        <p:txBody>
          <a:bodyPr/>
          <a:lstStyle/>
          <a:p>
            <a:fld id="{B8B2E2BC-69A9-47E5-8207-D6DD1F024417}" type="slidenum">
              <a:rPr lang="en-US" smtClean="0"/>
              <a:t>15</a:t>
            </a:fld>
            <a:endParaRPr lang="en-US" dirty="0"/>
          </a:p>
        </p:txBody>
      </p:sp>
    </p:spTree>
    <p:extLst>
      <p:ext uri="{BB962C8B-B14F-4D97-AF65-F5344CB8AC3E}">
        <p14:creationId xmlns:p14="http://schemas.microsoft.com/office/powerpoint/2010/main" val="173520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8B2E2BC-69A9-47E5-8207-D6DD1F024417}" type="slidenum">
              <a:rPr lang="en-US" smtClean="0"/>
              <a:t>19</a:t>
            </a:fld>
            <a:endParaRPr lang="en-US" dirty="0"/>
          </a:p>
        </p:txBody>
      </p:sp>
    </p:spTree>
    <p:extLst>
      <p:ext uri="{BB962C8B-B14F-4D97-AF65-F5344CB8AC3E}">
        <p14:creationId xmlns:p14="http://schemas.microsoft.com/office/powerpoint/2010/main" val="1511068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B2E2BC-69A9-47E5-8207-D6DD1F024417}" type="slidenum">
              <a:rPr lang="en-US" smtClean="0"/>
              <a:t>22</a:t>
            </a:fld>
            <a:endParaRPr lang="en-US" dirty="0"/>
          </a:p>
        </p:txBody>
      </p:sp>
    </p:spTree>
    <p:extLst>
      <p:ext uri="{BB962C8B-B14F-4D97-AF65-F5344CB8AC3E}">
        <p14:creationId xmlns:p14="http://schemas.microsoft.com/office/powerpoint/2010/main" val="373906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47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451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7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13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00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829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8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69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119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3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9/16/2022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02626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ei.cmu.edu/"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keting3p.eu/archives/1144" TargetMode="External"/><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microsoft.com/sd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en/question-board-chalk-school-1262378/" TargetMode="External"/><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6.png"/><Relationship Id="rId5" Type="http://schemas.openxmlformats.org/officeDocument/2006/relationships/diagramColors" Target="../diagrams/colors1.xml"/><Relationship Id="rId10" Type="http://schemas.openxmlformats.org/officeDocument/2006/relationships/image" Target="../media/image15.sv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2.xm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6.png"/><Relationship Id="rId5" Type="http://schemas.openxmlformats.org/officeDocument/2006/relationships/diagramColors" Target="../diagrams/colors2.xml"/><Relationship Id="rId10" Type="http://schemas.openxmlformats.org/officeDocument/2006/relationships/image" Target="../media/image15.svg"/><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5414" y="2582944"/>
            <a:ext cx="11942416" cy="3318235"/>
          </a:xfrm>
        </p:spPr>
        <p:txBody>
          <a:bodyPr>
            <a:normAutofit fontScale="70000" lnSpcReduction="20000"/>
          </a:bodyPr>
          <a:lstStyle/>
          <a:p>
            <a:endParaRPr lang="en-US" sz="4000" dirty="0"/>
          </a:p>
          <a:p>
            <a:pPr marL="0" indent="0">
              <a:buNone/>
            </a:pPr>
            <a:r>
              <a:rPr lang="en-US" sz="5800" b="1" dirty="0"/>
              <a:t>ATX Business Analysis Development Day (BADD)</a:t>
            </a:r>
          </a:p>
          <a:p>
            <a:pPr marL="0" indent="0">
              <a:buNone/>
            </a:pPr>
            <a:r>
              <a:rPr lang="en-US" sz="5800" b="1" dirty="0"/>
              <a:t>SECURE YOUR EMPIRE</a:t>
            </a:r>
          </a:p>
          <a:p>
            <a:pPr marL="0" indent="0">
              <a:buNone/>
            </a:pPr>
            <a:endParaRPr lang="en-US" sz="4800" b="1" dirty="0"/>
          </a:p>
          <a:p>
            <a:pPr marL="0" indent="0">
              <a:buNone/>
            </a:pPr>
            <a:r>
              <a:rPr lang="en-US" sz="4800" b="1" dirty="0"/>
              <a:t>IIBA Austin, Texas Chapter Meeting, September 16, 2022</a:t>
            </a:r>
          </a:p>
          <a:p>
            <a:pPr marL="0" indent="0">
              <a:buNone/>
            </a:pPr>
            <a:r>
              <a:rPr lang="en-US" sz="4000" b="1" dirty="0"/>
              <a:t>Stacy &amp; Georgeo Pulikkathara</a:t>
            </a:r>
          </a:p>
          <a:p>
            <a:pPr marL="0" indent="0">
              <a:buNone/>
            </a:pPr>
            <a:endParaRPr lang="en-US" sz="4800" b="1" dirty="0"/>
          </a:p>
          <a:p>
            <a:pPr marL="0" indent="0">
              <a:buNone/>
            </a:pPr>
            <a:endParaRPr lang="en-US" sz="4800" b="1" dirty="0"/>
          </a:p>
        </p:txBody>
      </p:sp>
      <p:pic>
        <p:nvPicPr>
          <p:cNvPr id="2" name="Picture 1"/>
          <p:cNvPicPr>
            <a:picLocks noChangeAspect="1"/>
          </p:cNvPicPr>
          <p:nvPr/>
        </p:nvPicPr>
        <p:blipFill>
          <a:blip r:embed="rId2"/>
          <a:stretch>
            <a:fillRect/>
          </a:stretch>
        </p:blipFill>
        <p:spPr>
          <a:xfrm>
            <a:off x="849025" y="681161"/>
            <a:ext cx="4010025" cy="1743075"/>
          </a:xfrm>
          <a:prstGeom prst="rect">
            <a:avLst/>
          </a:prstGeom>
        </p:spPr>
      </p:pic>
    </p:spTree>
    <p:extLst>
      <p:ext uri="{BB962C8B-B14F-4D97-AF65-F5344CB8AC3E}">
        <p14:creationId xmlns:p14="http://schemas.microsoft.com/office/powerpoint/2010/main" val="178815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08ED9-EBEB-4950-8313-0EF7A3806AE6}"/>
              </a:ext>
            </a:extLst>
          </p:cNvPr>
          <p:cNvSpPr>
            <a:spLocks noGrp="1"/>
          </p:cNvSpPr>
          <p:nvPr>
            <p:ph idx="1"/>
          </p:nvPr>
        </p:nvSpPr>
        <p:spPr/>
        <p:txBody>
          <a:bodyPr>
            <a:normAutofit fontScale="92500" lnSpcReduction="10000"/>
          </a:bodyPr>
          <a:lstStyle/>
          <a:p>
            <a:r>
              <a:rPr lang="en-US" b="1" dirty="0"/>
              <a:t>Identification</a:t>
            </a:r>
            <a:r>
              <a:rPr lang="en-US" dirty="0"/>
              <a:t>  - The starting point for all access control as without proper </a:t>
            </a:r>
            <a:r>
              <a:rPr lang="en-US" b="1" dirty="0"/>
              <a:t>identification</a:t>
            </a:r>
            <a:r>
              <a:rPr lang="en-US" dirty="0"/>
              <a:t> it will not be possible to grant resources to any </a:t>
            </a:r>
            <a:r>
              <a:rPr lang="en-US" b="1" dirty="0"/>
              <a:t>identity</a:t>
            </a:r>
            <a:r>
              <a:rPr lang="en-US" dirty="0"/>
              <a:t>. The main objective of </a:t>
            </a:r>
            <a:r>
              <a:rPr lang="en-US" b="1" dirty="0"/>
              <a:t>identification</a:t>
            </a:r>
            <a:r>
              <a:rPr lang="en-US" dirty="0"/>
              <a:t> is to bind a user to appropriate controls based on the </a:t>
            </a:r>
            <a:r>
              <a:rPr lang="en-US" b="1" dirty="0"/>
              <a:t>identity</a:t>
            </a:r>
            <a:r>
              <a:rPr lang="en-US" dirty="0"/>
              <a:t>.</a:t>
            </a:r>
          </a:p>
          <a:p>
            <a:r>
              <a:rPr lang="en-US" b="1" dirty="0"/>
              <a:t>Authentication</a:t>
            </a:r>
            <a:r>
              <a:rPr lang="en-US" dirty="0"/>
              <a:t> is the process of verifying the identity of a user. During Authentication process, the user provides some way of proving their identity to assert that the user is who they are claiming to be:</a:t>
            </a:r>
          </a:p>
          <a:p>
            <a:pPr lvl="1">
              <a:buFont typeface="Wingdings" panose="05000000000000000000" pitchFamily="2" charset="2"/>
              <a:buChar char="§"/>
            </a:pPr>
            <a:r>
              <a:rPr lang="en-US" b="1" dirty="0"/>
              <a:t>Something you know:</a:t>
            </a:r>
            <a:r>
              <a:rPr lang="en-US" dirty="0"/>
              <a:t> Password, PIN, </a:t>
            </a:r>
          </a:p>
          <a:p>
            <a:pPr lvl="1">
              <a:buFont typeface="Wingdings" panose="05000000000000000000" pitchFamily="2" charset="2"/>
              <a:buChar char="§"/>
            </a:pPr>
            <a:r>
              <a:rPr lang="en-US" b="1" dirty="0"/>
              <a:t>Something you have</a:t>
            </a:r>
            <a:r>
              <a:rPr lang="en-US" dirty="0"/>
              <a:t>: Token, pin &amp; chip, smart phone, smart card (Government CAC card)</a:t>
            </a:r>
          </a:p>
          <a:p>
            <a:pPr lvl="1">
              <a:buFont typeface="Wingdings" panose="05000000000000000000" pitchFamily="2" charset="2"/>
              <a:buChar char="§"/>
            </a:pPr>
            <a:r>
              <a:rPr lang="en-US" b="1" dirty="0"/>
              <a:t>Something you are</a:t>
            </a:r>
            <a:r>
              <a:rPr lang="en-US" dirty="0"/>
              <a:t>: Biometrics to include: finger print, palm print, facial recognition, iris scan, retina scan</a:t>
            </a:r>
          </a:p>
          <a:p>
            <a:pPr lvl="1">
              <a:buFont typeface="Wingdings" panose="05000000000000000000" pitchFamily="2" charset="2"/>
              <a:buChar char="§"/>
            </a:pPr>
            <a:r>
              <a:rPr lang="en-US" b="1" dirty="0"/>
              <a:t>Somewhere you are</a:t>
            </a:r>
            <a:r>
              <a:rPr lang="en-US" dirty="0"/>
              <a:t>: Geolocation based authentication; phone and transaction take place in same location</a:t>
            </a:r>
          </a:p>
          <a:p>
            <a:r>
              <a:rPr lang="en-US" b="1" dirty="0"/>
              <a:t>Multi-Factor Authentication (MFA)  - </a:t>
            </a:r>
            <a:r>
              <a:rPr lang="en-US" dirty="0"/>
              <a:t>Usually combines two or more of the above to authenticate</a:t>
            </a:r>
            <a:r>
              <a:rPr lang="en-US" b="1" dirty="0"/>
              <a:t> </a:t>
            </a:r>
          </a:p>
          <a:p>
            <a:r>
              <a:rPr lang="en-US" b="1" dirty="0"/>
              <a:t>Authorization</a:t>
            </a:r>
            <a:r>
              <a:rPr lang="en-US" dirty="0"/>
              <a:t> - The final step in the process, and it allocates appropriate controls, privileges based on the identity in the system.</a:t>
            </a:r>
          </a:p>
        </p:txBody>
      </p:sp>
      <p:sp>
        <p:nvSpPr>
          <p:cNvPr id="6" name="Title 1">
            <a:extLst>
              <a:ext uri="{FF2B5EF4-FFF2-40B4-BE49-F238E27FC236}">
                <a16:creationId xmlns:a16="http://schemas.microsoft.com/office/drawing/2014/main" id="{770E9D91-3439-4A55-A467-1FEBEF9E2698}"/>
              </a:ext>
            </a:extLst>
          </p:cNvPr>
          <p:cNvSpPr>
            <a:spLocks noGrp="1"/>
          </p:cNvSpPr>
          <p:nvPr>
            <p:ph type="title"/>
          </p:nvPr>
        </p:nvSpPr>
        <p:spPr>
          <a:xfrm>
            <a:off x="1097280" y="286604"/>
            <a:ext cx="10058400" cy="918742"/>
          </a:xfrm>
        </p:spPr>
        <p:txBody>
          <a:bodyPr>
            <a:normAutofit fontScale="90000"/>
          </a:bodyPr>
          <a:lstStyle/>
          <a:p>
            <a:r>
              <a:rPr lang="en-US" dirty="0"/>
              <a:t>Identification/Authentication/Authorization</a:t>
            </a:r>
          </a:p>
        </p:txBody>
      </p:sp>
    </p:spTree>
    <p:extLst>
      <p:ext uri="{BB962C8B-B14F-4D97-AF65-F5344CB8AC3E}">
        <p14:creationId xmlns:p14="http://schemas.microsoft.com/office/powerpoint/2010/main" val="18576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a:xfrm>
            <a:off x="1097280" y="286604"/>
            <a:ext cx="10058400" cy="985244"/>
          </a:xfrm>
        </p:spPr>
        <p:txBody>
          <a:bodyPr/>
          <a:lstStyle/>
          <a:p>
            <a:r>
              <a:rPr lang="en-US" dirty="0"/>
              <a:t>Asset Identification and Valuation</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a:xfrm>
            <a:off x="1097280" y="1845734"/>
            <a:ext cx="4671753" cy="4023360"/>
          </a:xfrm>
        </p:spPr>
        <p:txBody>
          <a:bodyPr>
            <a:normAutofit/>
          </a:bodyPr>
          <a:lstStyle/>
          <a:p>
            <a:pPr marL="0" indent="0">
              <a:buNone/>
            </a:pPr>
            <a:r>
              <a:rPr lang="en-US" sz="2400" b="1" dirty="0"/>
              <a:t>Asset Identification  - </a:t>
            </a:r>
            <a:r>
              <a:rPr lang="en-US" sz="2400" dirty="0"/>
              <a:t>All information Assets used to help the business survive</a:t>
            </a:r>
          </a:p>
          <a:p>
            <a:pPr marL="0" indent="0">
              <a:buNone/>
            </a:pPr>
            <a:r>
              <a:rPr lang="en-US" sz="2400" b="1" dirty="0"/>
              <a:t>Asset Valuation </a:t>
            </a:r>
            <a:r>
              <a:rPr lang="en-US" sz="2400" dirty="0"/>
              <a:t>Is this asset is stolen or lost, what’s the cost to the business?</a:t>
            </a:r>
          </a:p>
          <a:p>
            <a:pPr marL="0" indent="0">
              <a:buNone/>
            </a:pPr>
            <a:r>
              <a:rPr lang="en-US" sz="2400" b="1" dirty="0"/>
              <a:t>Asset Risk identification </a:t>
            </a:r>
            <a:r>
              <a:rPr lang="en-US" sz="2400" dirty="0"/>
              <a:t>Software / hardware vulnerabilities, compliance requirements, physical security requirements, etc.</a:t>
            </a:r>
          </a:p>
        </p:txBody>
      </p:sp>
      <p:pic>
        <p:nvPicPr>
          <p:cNvPr id="5" name="Picture 4">
            <a:extLst>
              <a:ext uri="{FF2B5EF4-FFF2-40B4-BE49-F238E27FC236}">
                <a16:creationId xmlns:a16="http://schemas.microsoft.com/office/drawing/2014/main" id="{BC02D6E8-4C3C-4479-ACBD-9E8044598B17}"/>
              </a:ext>
            </a:extLst>
          </p:cNvPr>
          <p:cNvPicPr>
            <a:picLocks noChangeAspect="1"/>
          </p:cNvPicPr>
          <p:nvPr/>
        </p:nvPicPr>
        <p:blipFill>
          <a:blip r:embed="rId2"/>
          <a:srcRect/>
          <a:stretch/>
        </p:blipFill>
        <p:spPr>
          <a:xfrm>
            <a:off x="6096000" y="1692022"/>
            <a:ext cx="4146887" cy="3790061"/>
          </a:xfrm>
          <a:prstGeom prst="rect">
            <a:avLst/>
          </a:prstGeom>
        </p:spPr>
      </p:pic>
      <p:sp>
        <p:nvSpPr>
          <p:cNvPr id="4" name="TextBox 3">
            <a:extLst>
              <a:ext uri="{FF2B5EF4-FFF2-40B4-BE49-F238E27FC236}">
                <a16:creationId xmlns:a16="http://schemas.microsoft.com/office/drawing/2014/main" id="{231076FA-58E6-4911-86A4-3D43CB98938F}"/>
              </a:ext>
            </a:extLst>
          </p:cNvPr>
          <p:cNvSpPr txBox="1"/>
          <p:nvPr/>
        </p:nvSpPr>
        <p:spPr>
          <a:xfrm>
            <a:off x="109979" y="6396335"/>
            <a:ext cx="11500701" cy="461665"/>
          </a:xfrm>
          <a:prstGeom prst="rect">
            <a:avLst/>
          </a:prstGeom>
          <a:noFill/>
        </p:spPr>
        <p:txBody>
          <a:bodyPr wrap="square" rtlCol="0">
            <a:spAutoFit/>
          </a:bodyPr>
          <a:lstStyle/>
          <a:p>
            <a:r>
              <a:rPr lang="en-US" sz="1200" dirty="0"/>
              <a:t>Graphic is from a thesis paper from </a:t>
            </a:r>
            <a:r>
              <a:rPr lang="en-US" sz="1200" dirty="0" err="1"/>
              <a:t>Denzil</a:t>
            </a:r>
            <a:r>
              <a:rPr lang="en-US" sz="1200" dirty="0"/>
              <a:t> L. </a:t>
            </a:r>
            <a:r>
              <a:rPr lang="en-US" sz="1200" dirty="0" err="1"/>
              <a:t>Hellesen</a:t>
            </a:r>
            <a:r>
              <a:rPr lang="en-US" sz="1200" dirty="0"/>
              <a:t> , March 2008, “An analysis of information asset </a:t>
            </a:r>
            <a:r>
              <a:rPr lang="en-US" sz="1200" dirty="0" err="1"/>
              <a:t>valution</a:t>
            </a:r>
            <a:r>
              <a:rPr lang="en-US" sz="1200" dirty="0"/>
              <a:t> (</a:t>
            </a:r>
            <a:r>
              <a:rPr lang="en-US" sz="1200" dirty="0" err="1"/>
              <a:t>iav</a:t>
            </a:r>
            <a:r>
              <a:rPr lang="en-US" sz="1200" dirty="0"/>
              <a:t>) quantification methodology for application with </a:t>
            </a:r>
            <a:r>
              <a:rPr lang="fr-FR" sz="1200" dirty="0"/>
              <a:t>Cyber information mission impact </a:t>
            </a:r>
            <a:r>
              <a:rPr lang="fr-FR" sz="1200" dirty="0" err="1"/>
              <a:t>assessment</a:t>
            </a:r>
            <a:r>
              <a:rPr lang="fr-FR" sz="1200" dirty="0"/>
              <a:t> (CIMIA).</a:t>
            </a:r>
            <a:endParaRPr lang="en-US" sz="1200" dirty="0"/>
          </a:p>
        </p:txBody>
      </p:sp>
      <p:sp>
        <p:nvSpPr>
          <p:cNvPr id="6" name="Rectangle 5">
            <a:extLst>
              <a:ext uri="{FF2B5EF4-FFF2-40B4-BE49-F238E27FC236}">
                <a16:creationId xmlns:a16="http://schemas.microsoft.com/office/drawing/2014/main" id="{48A4693F-9732-4F1A-A9D7-37957A84E494}"/>
              </a:ext>
            </a:extLst>
          </p:cNvPr>
          <p:cNvSpPr/>
          <p:nvPr/>
        </p:nvSpPr>
        <p:spPr>
          <a:xfrm>
            <a:off x="848412" y="2912882"/>
            <a:ext cx="5015060" cy="122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5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1FB0-75A4-4DAD-B4DC-A4DEB46FF44C}"/>
              </a:ext>
            </a:extLst>
          </p:cNvPr>
          <p:cNvSpPr>
            <a:spLocks noGrp="1"/>
          </p:cNvSpPr>
          <p:nvPr>
            <p:ph type="title"/>
          </p:nvPr>
        </p:nvSpPr>
        <p:spPr>
          <a:xfrm>
            <a:off x="1097280" y="286603"/>
            <a:ext cx="10058400" cy="1109935"/>
          </a:xfrm>
        </p:spPr>
        <p:txBody>
          <a:bodyPr/>
          <a:lstStyle/>
          <a:p>
            <a:r>
              <a:rPr lang="en-US" dirty="0"/>
              <a:t>Let’s Talk about Risk</a:t>
            </a:r>
          </a:p>
        </p:txBody>
      </p:sp>
      <p:sp>
        <p:nvSpPr>
          <p:cNvPr id="3" name="Content Placeholder 2">
            <a:extLst>
              <a:ext uri="{FF2B5EF4-FFF2-40B4-BE49-F238E27FC236}">
                <a16:creationId xmlns:a16="http://schemas.microsoft.com/office/drawing/2014/main" id="{EFB8692D-6471-4979-9BCB-94068891DFE4}"/>
              </a:ext>
            </a:extLst>
          </p:cNvPr>
          <p:cNvSpPr>
            <a:spLocks noGrp="1"/>
          </p:cNvSpPr>
          <p:nvPr>
            <p:ph idx="1"/>
          </p:nvPr>
        </p:nvSpPr>
        <p:spPr>
          <a:xfrm>
            <a:off x="1066800" y="1417320"/>
            <a:ext cx="10058400" cy="4023360"/>
          </a:xfrm>
        </p:spPr>
        <p:txBody>
          <a:bodyPr>
            <a:normAutofit fontScale="92500" lnSpcReduction="20000"/>
          </a:bodyPr>
          <a:lstStyle/>
          <a:p>
            <a:r>
              <a:rPr lang="en-US" b="1" dirty="0"/>
              <a:t>Risk</a:t>
            </a:r>
            <a:r>
              <a:rPr lang="en-US" dirty="0"/>
              <a:t> – Function of 1.) the probability that an attacker will exploit a vulnerability within a system, coupled with 2.) the impact or consequence of that attack</a:t>
            </a:r>
          </a:p>
          <a:p>
            <a:r>
              <a:rPr lang="en-US" b="1" dirty="0"/>
              <a:t>Risk</a:t>
            </a:r>
            <a:r>
              <a:rPr lang="en-US" dirty="0"/>
              <a:t> </a:t>
            </a:r>
            <a:r>
              <a:rPr lang="en-US" b="1" dirty="0"/>
              <a:t>Management - </a:t>
            </a:r>
            <a:r>
              <a:rPr lang="en-US" dirty="0"/>
              <a:t> Identification, evaluation, and prioritization of risks followed by coordinated and economical application of resources to minimize, monitor, and control the probability or impact of unfortunate events or to maximize the realization of opportunities</a:t>
            </a:r>
            <a:endParaRPr lang="en-US" b="1" dirty="0"/>
          </a:p>
          <a:p>
            <a:r>
              <a:rPr lang="en-US" b="1" dirty="0"/>
              <a:t>Risk</a:t>
            </a:r>
            <a:r>
              <a:rPr lang="en-US" dirty="0"/>
              <a:t> </a:t>
            </a:r>
            <a:r>
              <a:rPr lang="en-US" b="1" dirty="0"/>
              <a:t>Assessment</a:t>
            </a:r>
            <a:r>
              <a:rPr lang="en-US" dirty="0"/>
              <a:t> –  Systematic process of evaluating the potential information security risks that may be involved in a project or portfolio of IT projects. Usually a quantifiable method is used  to measure and prioritize information </a:t>
            </a:r>
            <a:r>
              <a:rPr lang="en-US"/>
              <a:t>security risks</a:t>
            </a:r>
            <a:endParaRPr lang="en-US" dirty="0"/>
          </a:p>
          <a:p>
            <a:r>
              <a:rPr lang="en-US" b="1" dirty="0"/>
              <a:t>Risk</a:t>
            </a:r>
            <a:r>
              <a:rPr lang="en-US" dirty="0"/>
              <a:t> </a:t>
            </a:r>
            <a:r>
              <a:rPr lang="en-US" b="1" dirty="0"/>
              <a:t>Appetite</a:t>
            </a:r>
            <a:r>
              <a:rPr lang="en-US" dirty="0"/>
              <a:t> -  The level of risk that an organization is prepared to accept in pursuit of its objectives, before action is deemed necessary to reduce the risk</a:t>
            </a:r>
          </a:p>
          <a:p>
            <a:r>
              <a:rPr lang="en-US" b="1" dirty="0"/>
              <a:t>Risk</a:t>
            </a:r>
            <a:r>
              <a:rPr lang="en-US" dirty="0"/>
              <a:t> </a:t>
            </a:r>
            <a:r>
              <a:rPr lang="en-US" b="1" dirty="0"/>
              <a:t>Mitigation</a:t>
            </a:r>
            <a:r>
              <a:rPr lang="en-US" dirty="0"/>
              <a:t> – Steps taking to reduce the adverse affects of risk, such as implementing security and privacy controls (People, Process or Technology)</a:t>
            </a:r>
          </a:p>
          <a:p>
            <a:r>
              <a:rPr lang="en-US" b="1" dirty="0"/>
              <a:t>Residual</a:t>
            </a:r>
            <a:r>
              <a:rPr lang="en-US" dirty="0"/>
              <a:t> </a:t>
            </a:r>
            <a:r>
              <a:rPr lang="en-US" b="1" dirty="0"/>
              <a:t>Risk</a:t>
            </a:r>
            <a:r>
              <a:rPr lang="en-US" dirty="0"/>
              <a:t> -  risk left over after security and privacy controls are applied to reduce information security risk in a project. Residual risk = (inherent risk – impact of security controls) </a:t>
            </a:r>
          </a:p>
        </p:txBody>
      </p:sp>
    </p:spTree>
    <p:extLst>
      <p:ext uri="{BB962C8B-B14F-4D97-AF65-F5344CB8AC3E}">
        <p14:creationId xmlns:p14="http://schemas.microsoft.com/office/powerpoint/2010/main" val="16149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08B-ECFC-46D3-95FC-B7A87BC4AAEC}"/>
              </a:ext>
            </a:extLst>
          </p:cNvPr>
          <p:cNvSpPr>
            <a:spLocks noGrp="1"/>
          </p:cNvSpPr>
          <p:nvPr>
            <p:ph type="title"/>
          </p:nvPr>
        </p:nvSpPr>
        <p:spPr/>
        <p:txBody>
          <a:bodyPr/>
          <a:lstStyle/>
          <a:p>
            <a:r>
              <a:rPr lang="en-US" dirty="0"/>
              <a:t>Risk Treatment Options</a:t>
            </a:r>
          </a:p>
        </p:txBody>
      </p:sp>
      <p:sp>
        <p:nvSpPr>
          <p:cNvPr id="3" name="Content Placeholder 2">
            <a:extLst>
              <a:ext uri="{FF2B5EF4-FFF2-40B4-BE49-F238E27FC236}">
                <a16:creationId xmlns:a16="http://schemas.microsoft.com/office/drawing/2014/main" id="{031F7F75-0A54-442B-A15E-3E21641F5CCA}"/>
              </a:ext>
            </a:extLst>
          </p:cNvPr>
          <p:cNvSpPr>
            <a:spLocks noGrp="1"/>
          </p:cNvSpPr>
          <p:nvPr>
            <p:ph idx="1"/>
          </p:nvPr>
        </p:nvSpPr>
        <p:spPr/>
        <p:txBody>
          <a:bodyPr>
            <a:normAutofit/>
          </a:bodyPr>
          <a:lstStyle/>
          <a:p>
            <a:pPr marL="457200" indent="-457200">
              <a:buFont typeface="+mj-lt"/>
              <a:buAutoNum type="arabicPeriod"/>
            </a:pPr>
            <a:r>
              <a:rPr lang="en-US" sz="2800" b="1" dirty="0"/>
              <a:t>Risk  Mitigation </a:t>
            </a:r>
            <a:r>
              <a:rPr lang="en-US" sz="2800" dirty="0"/>
              <a:t>– Add more security and or privacy controls.</a:t>
            </a:r>
          </a:p>
          <a:p>
            <a:pPr marL="457200" indent="-457200">
              <a:buFont typeface="+mj-lt"/>
              <a:buAutoNum type="arabicPeriod"/>
            </a:pPr>
            <a:r>
              <a:rPr lang="en-US" sz="2800" b="1" dirty="0"/>
              <a:t>Risk Acceptance</a:t>
            </a:r>
            <a:r>
              <a:rPr lang="en-US" sz="2800" dirty="0"/>
              <a:t> – Based on the organization’s risk appetite, they may choose to accept the risk or the residual risk after risk mitigation.</a:t>
            </a:r>
          </a:p>
          <a:p>
            <a:pPr marL="457200" indent="-457200">
              <a:buFont typeface="+mj-lt"/>
              <a:buAutoNum type="arabicPeriod"/>
            </a:pPr>
            <a:r>
              <a:rPr lang="en-US" sz="2800" b="1" dirty="0"/>
              <a:t>Risk Transference</a:t>
            </a:r>
            <a:r>
              <a:rPr lang="en-US" sz="2800" dirty="0"/>
              <a:t> – Get Cyber Insurance to transfer the financial liability of the data breach to an insurance policy.</a:t>
            </a:r>
          </a:p>
          <a:p>
            <a:pPr marL="457200" indent="-457200">
              <a:buFont typeface="+mj-lt"/>
              <a:buAutoNum type="arabicPeriod"/>
            </a:pPr>
            <a:r>
              <a:rPr lang="en-US" sz="2800" b="1" dirty="0"/>
              <a:t>Risk Avoidance</a:t>
            </a:r>
            <a:r>
              <a:rPr lang="en-US" sz="2800" dirty="0"/>
              <a:t> – Choosing not to operate in the current threat landscape.</a:t>
            </a:r>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83636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8311-9EC5-46A2-9FFD-963C79A73FD5}"/>
              </a:ext>
            </a:extLst>
          </p:cNvPr>
          <p:cNvSpPr>
            <a:spLocks noGrp="1"/>
          </p:cNvSpPr>
          <p:nvPr>
            <p:ph type="title"/>
          </p:nvPr>
        </p:nvSpPr>
        <p:spPr/>
        <p:txBody>
          <a:bodyPr/>
          <a:lstStyle/>
          <a:p>
            <a:r>
              <a:rPr lang="en-US" dirty="0"/>
              <a:t>Putting It All Together</a:t>
            </a:r>
          </a:p>
        </p:txBody>
      </p:sp>
      <p:graphicFrame>
        <p:nvGraphicFramePr>
          <p:cNvPr id="3" name="Diagram 2">
            <a:extLst>
              <a:ext uri="{FF2B5EF4-FFF2-40B4-BE49-F238E27FC236}">
                <a16:creationId xmlns:a16="http://schemas.microsoft.com/office/drawing/2014/main" id="{7AAA5C9D-8CE1-4082-B243-326CC8B2D8B6}"/>
              </a:ext>
            </a:extLst>
          </p:cNvPr>
          <p:cNvGraphicFramePr/>
          <p:nvPr>
            <p:extLst>
              <p:ext uri="{D42A27DB-BD31-4B8C-83A1-F6EECF244321}">
                <p14:modId xmlns:p14="http://schemas.microsoft.com/office/powerpoint/2010/main" val="3409137337"/>
              </p:ext>
            </p:extLst>
          </p:nvPr>
        </p:nvGraphicFramePr>
        <p:xfrm>
          <a:off x="2032000" y="1875934"/>
          <a:ext cx="8128000" cy="3913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56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9EA5-BAAF-4920-9544-207BA97215DF}"/>
              </a:ext>
            </a:extLst>
          </p:cNvPr>
          <p:cNvSpPr>
            <a:spLocks noGrp="1"/>
          </p:cNvSpPr>
          <p:nvPr>
            <p:ph type="title"/>
          </p:nvPr>
        </p:nvSpPr>
        <p:spPr>
          <a:xfrm>
            <a:off x="838200" y="365126"/>
            <a:ext cx="10515600" cy="765406"/>
          </a:xfrm>
        </p:spPr>
        <p:txBody>
          <a:bodyPr>
            <a:normAutofit fontScale="90000"/>
          </a:bodyPr>
          <a:lstStyle/>
          <a:p>
            <a:r>
              <a:rPr lang="en-US" dirty="0"/>
              <a:t>Recommended CISO Organization Structure</a:t>
            </a:r>
          </a:p>
        </p:txBody>
      </p:sp>
      <p:graphicFrame>
        <p:nvGraphicFramePr>
          <p:cNvPr id="4" name="Content Placeholder 3">
            <a:extLst>
              <a:ext uri="{FF2B5EF4-FFF2-40B4-BE49-F238E27FC236}">
                <a16:creationId xmlns:a16="http://schemas.microsoft.com/office/drawing/2014/main" id="{8B88B756-17B3-4BDC-A6E5-2080574CB3A0}"/>
              </a:ext>
            </a:extLst>
          </p:cNvPr>
          <p:cNvGraphicFramePr>
            <a:graphicFrameLocks noGrp="1"/>
          </p:cNvGraphicFramePr>
          <p:nvPr>
            <p:ph idx="1"/>
            <p:extLst>
              <p:ext uri="{D42A27DB-BD31-4B8C-83A1-F6EECF244321}">
                <p14:modId xmlns:p14="http://schemas.microsoft.com/office/powerpoint/2010/main" val="1591287656"/>
              </p:ext>
            </p:extLst>
          </p:nvPr>
        </p:nvGraphicFramePr>
        <p:xfrm>
          <a:off x="482600" y="1130532"/>
          <a:ext cx="11437851" cy="688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9434D3A-B17B-438D-BFC2-2972E6B0F52F}"/>
              </a:ext>
            </a:extLst>
          </p:cNvPr>
          <p:cNvSpPr txBox="1"/>
          <p:nvPr/>
        </p:nvSpPr>
        <p:spPr>
          <a:xfrm>
            <a:off x="838200" y="6427113"/>
            <a:ext cx="10515600" cy="430887"/>
          </a:xfrm>
          <a:prstGeom prst="rect">
            <a:avLst/>
          </a:prstGeom>
          <a:noFill/>
        </p:spPr>
        <p:txBody>
          <a:bodyPr wrap="square" rtlCol="0">
            <a:spAutoFit/>
          </a:bodyPr>
          <a:lstStyle/>
          <a:p>
            <a:r>
              <a:rPr lang="en-US" sz="1100" b="1" dirty="0"/>
              <a:t>* Structuring the Chief Information Security Officer Organization</a:t>
            </a:r>
            <a:r>
              <a:rPr lang="en-US" sz="1100" dirty="0"/>
              <a:t>, Julia H. Allen, Gregory Crabb, Pamela D. Curtis, Brendan Fitzpatrick, Nader Mehravari, David Tobar; September 2015; Software Engineering Institute, Carnegie Mellon University, </a:t>
            </a:r>
            <a:r>
              <a:rPr lang="en-US" sz="1100" dirty="0">
                <a:hlinkClick r:id="rId8"/>
              </a:rPr>
              <a:t>https://www.sei.cmu.edu</a:t>
            </a:r>
            <a:r>
              <a:rPr lang="en-US" sz="1100" dirty="0"/>
              <a:t> </a:t>
            </a:r>
          </a:p>
        </p:txBody>
      </p:sp>
    </p:spTree>
    <p:extLst>
      <p:ext uri="{BB962C8B-B14F-4D97-AF65-F5344CB8AC3E}">
        <p14:creationId xmlns:p14="http://schemas.microsoft.com/office/powerpoint/2010/main" val="15626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6149-59EA-4A3F-9216-C70DC19DE76D}"/>
              </a:ext>
            </a:extLst>
          </p:cNvPr>
          <p:cNvSpPr>
            <a:spLocks noGrp="1"/>
          </p:cNvSpPr>
          <p:nvPr>
            <p:ph type="title"/>
          </p:nvPr>
        </p:nvSpPr>
        <p:spPr/>
        <p:txBody>
          <a:bodyPr/>
          <a:lstStyle/>
          <a:p>
            <a:r>
              <a:rPr lang="en-US" dirty="0"/>
              <a:t>CISO Functions</a:t>
            </a:r>
          </a:p>
        </p:txBody>
      </p:sp>
      <p:graphicFrame>
        <p:nvGraphicFramePr>
          <p:cNvPr id="3" name="Content Placeholder 3">
            <a:extLst>
              <a:ext uri="{FF2B5EF4-FFF2-40B4-BE49-F238E27FC236}">
                <a16:creationId xmlns:a16="http://schemas.microsoft.com/office/drawing/2014/main" id="{CD48BF36-F4B4-454A-BA71-6AF1978576B8}"/>
              </a:ext>
            </a:extLst>
          </p:cNvPr>
          <p:cNvGraphicFramePr>
            <a:graphicFrameLocks/>
          </p:cNvGraphicFramePr>
          <p:nvPr>
            <p:extLst>
              <p:ext uri="{D42A27DB-BD31-4B8C-83A1-F6EECF244321}">
                <p14:modId xmlns:p14="http://schemas.microsoft.com/office/powerpoint/2010/main" val="365564579"/>
              </p:ext>
            </p:extLst>
          </p:nvPr>
        </p:nvGraphicFramePr>
        <p:xfrm>
          <a:off x="1639996" y="1812175"/>
          <a:ext cx="8775851" cy="4341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49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A22EAA67-87C0-4C0F-AABF-819BF1591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16" y="0"/>
            <a:ext cx="8423564" cy="6317673"/>
          </a:xfrm>
          <a:prstGeom prst="rect">
            <a:avLst/>
          </a:prstGeom>
        </p:spPr>
      </p:pic>
    </p:spTree>
    <p:extLst>
      <p:ext uri="{BB962C8B-B14F-4D97-AF65-F5344CB8AC3E}">
        <p14:creationId xmlns:p14="http://schemas.microsoft.com/office/powerpoint/2010/main" val="26528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3">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5">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7">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19">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8A693EB-1D41-4D37-985C-64A175EBDAB2}"/>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3700" b="1" dirty="0"/>
              <a:t>Global Compliance Requirements For Data Security &amp; Privacy</a:t>
            </a:r>
            <a:br>
              <a:rPr lang="en-US" sz="3700" b="1" dirty="0"/>
            </a:br>
            <a:endParaRPr lang="en-US" sz="3700" dirty="0"/>
          </a:p>
        </p:txBody>
      </p:sp>
      <p:sp>
        <p:nvSpPr>
          <p:cNvPr id="6" name="Text Placeholder 5">
            <a:extLst>
              <a:ext uri="{FF2B5EF4-FFF2-40B4-BE49-F238E27FC236}">
                <a16:creationId xmlns:a16="http://schemas.microsoft.com/office/drawing/2014/main" id="{9D17ABD5-B362-42FC-9CB1-6BA41CC15FE6}"/>
              </a:ext>
            </a:extLst>
          </p:cNvPr>
          <p:cNvSpPr>
            <a:spLocks noGrp="1"/>
          </p:cNvSpPr>
          <p:nvPr>
            <p:ph type="body" sz="half" idx="2"/>
          </p:nvPr>
        </p:nvSpPr>
        <p:spPr>
          <a:xfrm>
            <a:off x="457200" y="3578087"/>
            <a:ext cx="3659246" cy="1554480"/>
          </a:xfrm>
        </p:spPr>
        <p:txBody>
          <a:bodyPr vert="horz" lIns="91440" tIns="45720" rIns="91440" bIns="45720" rtlCol="0">
            <a:normAutofit/>
          </a:bodyPr>
          <a:lstStyle/>
          <a:p>
            <a:r>
              <a:rPr lang="en-US" b="1" cap="all" spc="200" dirty="0">
                <a:latin typeface="+mj-lt"/>
              </a:rPr>
              <a:t>regulations to be familiar with for data security and privacy</a:t>
            </a:r>
            <a:br>
              <a:rPr lang="en-US" b="1" cap="all" spc="200" dirty="0">
                <a:latin typeface="+mj-lt"/>
              </a:rPr>
            </a:br>
            <a:endParaRPr lang="en-US" cap="all" spc="200" dirty="0">
              <a:latin typeface="+mj-lt"/>
            </a:endParaRPr>
          </a:p>
        </p:txBody>
      </p:sp>
      <p:pic>
        <p:nvPicPr>
          <p:cNvPr id="8" name="Content Placeholder 7" descr="A picture containing sign&#10;&#10;Description automatically generated">
            <a:extLst>
              <a:ext uri="{FF2B5EF4-FFF2-40B4-BE49-F238E27FC236}">
                <a16:creationId xmlns:a16="http://schemas.microsoft.com/office/drawing/2014/main" id="{6425DDA2-EF24-45E3-80F8-1EBB1D5D7D3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9201" r="17018" b="2"/>
          <a:stretch/>
        </p:blipFill>
        <p:spPr>
          <a:xfrm>
            <a:off x="4639733" y="10"/>
            <a:ext cx="7552266" cy="6857990"/>
          </a:xfrm>
          <a:prstGeom prst="rect">
            <a:avLst/>
          </a:prstGeom>
        </p:spPr>
      </p:pic>
      <p:sp>
        <p:nvSpPr>
          <p:cNvPr id="30" name="Rectangle 21">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D61DDED4-A30C-4354-A947-15005848E75C}"/>
              </a:ext>
            </a:extLst>
          </p:cNvPr>
          <p:cNvSpPr txBox="1"/>
          <p:nvPr/>
        </p:nvSpPr>
        <p:spPr>
          <a:xfrm>
            <a:off x="9872133"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marketing3p.eu/archives/114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9044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615D-9071-461E-9B28-7C3A5C377308}"/>
              </a:ext>
            </a:extLst>
          </p:cNvPr>
          <p:cNvSpPr>
            <a:spLocks noGrp="1"/>
          </p:cNvSpPr>
          <p:nvPr>
            <p:ph type="title"/>
          </p:nvPr>
        </p:nvSpPr>
        <p:spPr/>
        <p:txBody>
          <a:bodyPr/>
          <a:lstStyle/>
          <a:p>
            <a:r>
              <a:rPr lang="en-US" b="1" dirty="0"/>
              <a:t>Payment Card Industry / Data Security Standard(PCI/DSS) – High Level Overview </a:t>
            </a:r>
            <a:endParaRPr lang="en-US" dirty="0"/>
          </a:p>
        </p:txBody>
      </p:sp>
      <p:graphicFrame>
        <p:nvGraphicFramePr>
          <p:cNvPr id="7" name="Content Placeholder 6">
            <a:extLst>
              <a:ext uri="{FF2B5EF4-FFF2-40B4-BE49-F238E27FC236}">
                <a16:creationId xmlns:a16="http://schemas.microsoft.com/office/drawing/2014/main" id="{3499FD7D-835A-46D9-9A68-5428B0791031}"/>
              </a:ext>
            </a:extLst>
          </p:cNvPr>
          <p:cNvGraphicFramePr>
            <a:graphicFrameLocks noGrp="1"/>
          </p:cNvGraphicFramePr>
          <p:nvPr>
            <p:ph idx="1"/>
            <p:extLst>
              <p:ext uri="{D42A27DB-BD31-4B8C-83A1-F6EECF244321}">
                <p14:modId xmlns:p14="http://schemas.microsoft.com/office/powerpoint/2010/main" val="833753175"/>
              </p:ext>
            </p:extLst>
          </p:nvPr>
        </p:nvGraphicFramePr>
        <p:xfrm>
          <a:off x="714894" y="1737360"/>
          <a:ext cx="6179419" cy="4424918"/>
        </p:xfrm>
        <a:graphic>
          <a:graphicData uri="http://schemas.openxmlformats.org/drawingml/2006/table">
            <a:tbl>
              <a:tblPr firstRow="1" bandRow="1">
                <a:tableStyleId>{3B4B98B0-60AC-42C2-AFA5-B58CD77FA1E5}</a:tableStyleId>
              </a:tblPr>
              <a:tblGrid>
                <a:gridCol w="1396452">
                  <a:extLst>
                    <a:ext uri="{9D8B030D-6E8A-4147-A177-3AD203B41FA5}">
                      <a16:colId xmlns:a16="http://schemas.microsoft.com/office/drawing/2014/main" val="2672655372"/>
                    </a:ext>
                  </a:extLst>
                </a:gridCol>
                <a:gridCol w="4782967">
                  <a:extLst>
                    <a:ext uri="{9D8B030D-6E8A-4147-A177-3AD203B41FA5}">
                      <a16:colId xmlns:a16="http://schemas.microsoft.com/office/drawing/2014/main" val="2034567280"/>
                    </a:ext>
                  </a:extLst>
                </a:gridCol>
              </a:tblGrid>
              <a:tr h="75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a:t>Build and Maintain a Secure Network and Systems</a:t>
                      </a:r>
                      <a:endParaRPr lang="en-US" sz="1100" b="1" dirty="0"/>
                    </a:p>
                  </a:txBody>
                  <a:tcPr/>
                </a:tc>
                <a:tc>
                  <a:txBody>
                    <a:bodyPr/>
                    <a:lstStyle/>
                    <a:p>
                      <a:pPr marL="0" indent="0">
                        <a:buFont typeface="+mj-lt"/>
                        <a:buNone/>
                      </a:pPr>
                      <a:r>
                        <a:rPr lang="en-US" sz="1100" b="1" u="none" strike="noStrike" kern="1200" baseline="0" dirty="0"/>
                        <a:t>1. Install and maintain a firewall configuration to protect cardholder data </a:t>
                      </a:r>
                    </a:p>
                    <a:p>
                      <a:pPr marL="0" indent="0">
                        <a:buFont typeface="+mj-lt"/>
                        <a:buNone/>
                      </a:pPr>
                      <a:r>
                        <a:rPr lang="en-US" sz="1100" b="1" u="none" strike="noStrike" kern="1200" baseline="0" dirty="0"/>
                        <a:t>2. Do not use vendor-supplied defaults for system passwords and other security parameters 	</a:t>
                      </a:r>
                    </a:p>
                    <a:p>
                      <a:pPr marL="0" indent="0">
                        <a:buFont typeface="+mj-lt"/>
                        <a:buNone/>
                      </a:pPr>
                      <a:endParaRPr lang="en-US" sz="1100" b="1" dirty="0"/>
                    </a:p>
                  </a:txBody>
                  <a:tcPr/>
                </a:tc>
                <a:extLst>
                  <a:ext uri="{0D108BD9-81ED-4DB2-BD59-A6C34878D82A}">
                    <a16:rowId xmlns:a16="http://schemas.microsoft.com/office/drawing/2014/main" val="2319759328"/>
                  </a:ext>
                </a:extLst>
              </a:tr>
              <a:tr h="589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a:t>Protect Cardholder Data 	</a:t>
                      </a:r>
                    </a:p>
                    <a:p>
                      <a:endParaRPr lang="en-US" sz="1100" b="1" dirty="0"/>
                    </a:p>
                  </a:txBody>
                  <a:tcPr/>
                </a:tc>
                <a:tc>
                  <a:txBody>
                    <a:bodyPr/>
                    <a:lstStyle/>
                    <a:p>
                      <a:pPr marL="0" indent="0">
                        <a:buFont typeface="+mj-lt"/>
                        <a:buNone/>
                      </a:pPr>
                      <a:r>
                        <a:rPr lang="en-US" sz="1100" b="1" u="none" strike="noStrike" kern="1200" baseline="0" dirty="0"/>
                        <a:t>3. Protect stored cardholder data </a:t>
                      </a:r>
                    </a:p>
                    <a:p>
                      <a:pPr marL="0" indent="0">
                        <a:buFont typeface="+mj-lt"/>
                        <a:buNone/>
                      </a:pPr>
                      <a:r>
                        <a:rPr lang="en-US" sz="1100" b="1" u="none" strike="noStrike" kern="1200" baseline="0" dirty="0"/>
                        <a:t>4. Encrypt transmission of cardholder data across open, public networks </a:t>
                      </a:r>
                    </a:p>
                    <a:p>
                      <a:pPr marL="0" indent="0">
                        <a:buFont typeface="+mj-lt"/>
                        <a:buNone/>
                      </a:pPr>
                      <a:endParaRPr lang="en-US" sz="1100" b="1" dirty="0"/>
                    </a:p>
                  </a:txBody>
                  <a:tcPr/>
                </a:tc>
                <a:extLst>
                  <a:ext uri="{0D108BD9-81ED-4DB2-BD59-A6C34878D82A}">
                    <a16:rowId xmlns:a16="http://schemas.microsoft.com/office/drawing/2014/main" val="1463296653"/>
                  </a:ext>
                </a:extLst>
              </a:tr>
              <a:tr h="75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dirty="0"/>
                        <a:t>Maintain a Vulnerability Management Program</a:t>
                      </a:r>
                      <a:endParaRPr lang="en-US" sz="1100" b="1" dirty="0"/>
                    </a:p>
                  </a:txBody>
                  <a:tcPr/>
                </a:tc>
                <a:tc>
                  <a:txBody>
                    <a:bodyPr/>
                    <a:lstStyle/>
                    <a:p>
                      <a:pPr marL="0" indent="0">
                        <a:buFont typeface="+mj-lt"/>
                        <a:buNone/>
                      </a:pPr>
                      <a:r>
                        <a:rPr lang="en-US" sz="1100" b="1" u="none" strike="noStrike" kern="1200" baseline="0" dirty="0"/>
                        <a:t>5. Protect all systems against malware and regularly update anti-virus software or programs </a:t>
                      </a:r>
                    </a:p>
                    <a:p>
                      <a:pPr marL="0" indent="0">
                        <a:buFont typeface="+mj-lt"/>
                        <a:buNone/>
                      </a:pPr>
                      <a:r>
                        <a:rPr lang="en-US" sz="1100" b="1" u="none" strike="noStrike" kern="1200" baseline="0" dirty="0"/>
                        <a:t>6. Develop and maintain secure systems and applications</a:t>
                      </a:r>
                      <a:endParaRPr lang="en-US" sz="1100" b="1" dirty="0"/>
                    </a:p>
                  </a:txBody>
                  <a:tcPr/>
                </a:tc>
                <a:extLst>
                  <a:ext uri="{0D108BD9-81ED-4DB2-BD59-A6C34878D82A}">
                    <a16:rowId xmlns:a16="http://schemas.microsoft.com/office/drawing/2014/main" val="2006628349"/>
                  </a:ext>
                </a:extLst>
              </a:tr>
              <a:tr h="75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a:t>Implement Strong Access Control Measures 	</a:t>
                      </a:r>
                    </a:p>
                    <a:p>
                      <a:endParaRPr lang="en-US" sz="1100" b="1" dirty="0"/>
                    </a:p>
                  </a:txBody>
                  <a:tcPr/>
                </a:tc>
                <a:tc>
                  <a:txBody>
                    <a:bodyPr/>
                    <a:lstStyle/>
                    <a:p>
                      <a:pPr marL="0" indent="0">
                        <a:buFont typeface="+mj-lt"/>
                        <a:buNone/>
                      </a:pPr>
                      <a:r>
                        <a:rPr lang="en-US" sz="1100" b="1" u="none" strike="noStrike" kern="1200" baseline="0" dirty="0"/>
                        <a:t>7. Restrict access to cardholder data by business need to know </a:t>
                      </a:r>
                    </a:p>
                    <a:p>
                      <a:pPr marL="0" indent="0">
                        <a:buFont typeface="+mj-lt"/>
                        <a:buNone/>
                      </a:pPr>
                      <a:r>
                        <a:rPr lang="en-US" sz="1100" b="1" u="none" strike="noStrike" kern="1200" baseline="0" dirty="0"/>
                        <a:t>8. Identify and authenticate access to system components </a:t>
                      </a:r>
                    </a:p>
                    <a:p>
                      <a:pPr marL="0" indent="0">
                        <a:buFont typeface="+mj-lt"/>
                        <a:buNone/>
                      </a:pPr>
                      <a:r>
                        <a:rPr lang="en-US" sz="1100" b="1" u="none" strike="noStrike" kern="1200" baseline="0" dirty="0"/>
                        <a:t>9. Restrict physical access to cardholder data </a:t>
                      </a:r>
                      <a:endParaRPr lang="en-US" sz="1100" b="1" dirty="0"/>
                    </a:p>
                  </a:txBody>
                  <a:tcPr/>
                </a:tc>
                <a:extLst>
                  <a:ext uri="{0D108BD9-81ED-4DB2-BD59-A6C34878D82A}">
                    <a16:rowId xmlns:a16="http://schemas.microsoft.com/office/drawing/2014/main" val="3161145808"/>
                  </a:ext>
                </a:extLst>
              </a:tr>
              <a:tr h="757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a:t>Regularly Monitor and Test Networks 	</a:t>
                      </a:r>
                    </a:p>
                    <a:p>
                      <a:endParaRPr lang="en-US" sz="1100" b="1" dirty="0"/>
                    </a:p>
                  </a:txBody>
                  <a:tcPr/>
                </a:tc>
                <a:tc>
                  <a:txBody>
                    <a:bodyPr/>
                    <a:lstStyle/>
                    <a:p>
                      <a:pPr marL="0" indent="0">
                        <a:buFont typeface="+mj-lt"/>
                        <a:buNone/>
                      </a:pPr>
                      <a:r>
                        <a:rPr lang="en-US" sz="1100" b="1" u="none" strike="noStrike" kern="1200" baseline="0" dirty="0"/>
                        <a:t>10. Track and monitor all access to network resources and cardholder data </a:t>
                      </a:r>
                    </a:p>
                    <a:p>
                      <a:pPr marL="0" indent="0">
                        <a:buFont typeface="+mj-lt"/>
                        <a:buNone/>
                      </a:pPr>
                      <a:r>
                        <a:rPr lang="en-US" sz="1100" b="1" u="none" strike="noStrike" kern="1200" baseline="0" dirty="0"/>
                        <a:t>11. Regularly test security systems and processes</a:t>
                      </a:r>
                      <a:endParaRPr lang="en-US" sz="1100" b="1" dirty="0"/>
                    </a:p>
                  </a:txBody>
                  <a:tcPr/>
                </a:tc>
                <a:extLst>
                  <a:ext uri="{0D108BD9-81ED-4DB2-BD59-A6C34878D82A}">
                    <a16:rowId xmlns:a16="http://schemas.microsoft.com/office/drawing/2014/main" val="297879032"/>
                  </a:ext>
                </a:extLst>
              </a:tr>
              <a:tr h="782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u="none" strike="noStrike" kern="1200" baseline="0" dirty="0"/>
                        <a:t>Maintain an Information Security Policy</a:t>
                      </a:r>
                      <a:endParaRPr lang="en-US" sz="1100" b="1" dirty="0"/>
                    </a:p>
                  </a:txBody>
                  <a:tcPr/>
                </a:tc>
                <a:tc>
                  <a:txBody>
                    <a:bodyPr/>
                    <a:lstStyle/>
                    <a:p>
                      <a:pPr marL="0" indent="0">
                        <a:buFont typeface="+mj-lt"/>
                        <a:buNone/>
                      </a:pPr>
                      <a:r>
                        <a:rPr lang="en-US" sz="1100" b="1" u="none" strike="noStrike" kern="1200" baseline="0" dirty="0"/>
                        <a:t>12. Maintain a policy that addresses information security for all personnel </a:t>
                      </a:r>
                      <a:endParaRPr lang="en-US" sz="1100" b="1" dirty="0"/>
                    </a:p>
                  </a:txBody>
                  <a:tcPr/>
                </a:tc>
                <a:extLst>
                  <a:ext uri="{0D108BD9-81ED-4DB2-BD59-A6C34878D82A}">
                    <a16:rowId xmlns:a16="http://schemas.microsoft.com/office/drawing/2014/main" val="3910725525"/>
                  </a:ext>
                </a:extLst>
              </a:tr>
            </a:tbl>
          </a:graphicData>
        </a:graphic>
      </p:graphicFrame>
      <p:pic>
        <p:nvPicPr>
          <p:cNvPr id="1026" name="Picture 2" descr="What is PCI DSS | Compliance Levels, Certification &amp; Requirements ...">
            <a:extLst>
              <a:ext uri="{FF2B5EF4-FFF2-40B4-BE49-F238E27FC236}">
                <a16:creationId xmlns:a16="http://schemas.microsoft.com/office/drawing/2014/main" id="{22C76A02-C367-45F2-B2BF-CD69C7517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950" y="1780492"/>
            <a:ext cx="4871757"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ypto.com Achieves PCI:DSS 3.2.1 (Level 1) Certification">
            <a:extLst>
              <a:ext uri="{FF2B5EF4-FFF2-40B4-BE49-F238E27FC236}">
                <a16:creationId xmlns:a16="http://schemas.microsoft.com/office/drawing/2014/main" id="{DF3A0050-B264-49BC-976B-22C894C29E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63" t="48539" r="23048" b="-1895"/>
          <a:stretch/>
        </p:blipFill>
        <p:spPr bwMode="auto">
          <a:xfrm>
            <a:off x="7105950" y="3704544"/>
            <a:ext cx="4983381" cy="256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5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09020-84B3-4198-A34B-DD6B3F398EF5}"/>
              </a:ext>
            </a:extLst>
          </p:cNvPr>
          <p:cNvSpPr>
            <a:spLocks noGrp="1"/>
          </p:cNvSpPr>
          <p:nvPr>
            <p:ph sz="half" idx="1"/>
          </p:nvPr>
        </p:nvSpPr>
        <p:spPr>
          <a:xfrm>
            <a:off x="1097279" y="1845734"/>
            <a:ext cx="10249594" cy="448579"/>
          </a:xfrm>
        </p:spPr>
        <p:txBody>
          <a:bodyPr/>
          <a:lstStyle/>
          <a:p>
            <a:r>
              <a:rPr lang="en-US" dirty="0"/>
              <a:t>Georgeo Pulikkathara, Head of Security Operations at Bank of the West </a:t>
            </a:r>
          </a:p>
        </p:txBody>
      </p:sp>
      <p:pic>
        <p:nvPicPr>
          <p:cNvPr id="5" name="Picture 4">
            <a:extLst>
              <a:ext uri="{FF2B5EF4-FFF2-40B4-BE49-F238E27FC236}">
                <a16:creationId xmlns:a16="http://schemas.microsoft.com/office/drawing/2014/main" id="{E2491AB7-E20C-4E84-B2AD-0A83515B6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04" y="166256"/>
            <a:ext cx="5959255" cy="1543792"/>
          </a:xfrm>
          <a:prstGeom prst="rect">
            <a:avLst/>
          </a:prstGeom>
        </p:spPr>
      </p:pic>
      <p:pic>
        <p:nvPicPr>
          <p:cNvPr id="1026" name="Picture 2" descr="A person wearing a suit and tie smiling at the camera&#10;&#10;Description automatically generated">
            <a:extLst>
              <a:ext uri="{FF2B5EF4-FFF2-40B4-BE49-F238E27FC236}">
                <a16:creationId xmlns:a16="http://schemas.microsoft.com/office/drawing/2014/main" id="{66388E45-8422-475F-B716-CD298A291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5" y="2571400"/>
            <a:ext cx="3133468" cy="374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700BD1-05E8-4452-880D-F3809C026B85}"/>
              </a:ext>
            </a:extLst>
          </p:cNvPr>
          <p:cNvSpPr txBox="1"/>
          <p:nvPr/>
        </p:nvSpPr>
        <p:spPr>
          <a:xfrm>
            <a:off x="3337088" y="2590258"/>
            <a:ext cx="8672659" cy="3539430"/>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rPr>
              <a:t>George is a </a:t>
            </a:r>
            <a:r>
              <a:rPr lang="en-US" sz="1600" dirty="0">
                <a:latin typeface="Calibri" panose="020F0502020204030204" pitchFamily="34" charset="0"/>
                <a:ea typeface="Calibri" panose="020F0502020204030204" pitchFamily="34" charset="0"/>
              </a:rPr>
              <a:t>Chief Information Security Officer (CISO) </a:t>
            </a:r>
            <a:r>
              <a:rPr lang="en-US" sz="1600" dirty="0">
                <a:effectLst/>
                <a:latin typeface="Calibri" panose="020F0502020204030204" pitchFamily="34" charset="0"/>
                <a:ea typeface="Calibri" panose="020F0502020204030204" pitchFamily="34" charset="0"/>
              </a:rPr>
              <a:t>with over 32 years of experience in the IT and IS industry across Wall Street, American International Group, Royal Bank of Canada Dominion Securities, Microsoft, Hewlett Packard Enterprise, Avanade, DataStax</a:t>
            </a:r>
            <a:r>
              <a:rPr lang="en-US" sz="1600" dirty="0">
                <a:latin typeface="Calibri" panose="020F0502020204030204" pitchFamily="34" charset="0"/>
                <a:ea typeface="Calibri" panose="020F0502020204030204" pitchFamily="34" charset="0"/>
              </a:rPr>
              <a:t> and now Bank of the West</a:t>
            </a:r>
            <a:r>
              <a:rPr lang="en-US" sz="1600" dirty="0">
                <a:effectLst/>
                <a:latin typeface="Calibri" panose="020F0502020204030204" pitchFamily="34" charset="0"/>
                <a:ea typeface="Calibri" panose="020F0502020204030204" pitchFamily="34" charset="0"/>
              </a:rPr>
              <a:t>. George is currently Head of Security Operations at Bank of the West where he manages the Security Operations including Threat </a:t>
            </a:r>
            <a:r>
              <a:rPr lang="en-US" sz="1600" dirty="0">
                <a:latin typeface="Calibri" panose="020F0502020204030204" pitchFamily="34" charset="0"/>
                <a:ea typeface="Calibri" panose="020F0502020204030204" pitchFamily="34" charset="0"/>
              </a:rPr>
              <a:t>I</a:t>
            </a:r>
            <a:r>
              <a:rPr lang="en-US" sz="1600" dirty="0">
                <a:effectLst/>
                <a:latin typeface="Calibri" panose="020F0502020204030204" pitchFamily="34" charset="0"/>
                <a:ea typeface="Calibri" panose="020F0502020204030204" pitchFamily="34" charset="0"/>
              </a:rPr>
              <a:t>ntelligence Group, Cyber Security Incident </a:t>
            </a:r>
            <a:r>
              <a:rPr lang="en-US" sz="1600" dirty="0">
                <a:latin typeface="Calibri" panose="020F0502020204030204" pitchFamily="34" charset="0"/>
                <a:ea typeface="Calibri" panose="020F0502020204030204" pitchFamily="34" charset="0"/>
              </a:rPr>
              <a:t>R</a:t>
            </a:r>
            <a:r>
              <a:rPr lang="en-US" sz="1600" dirty="0">
                <a:effectLst/>
                <a:latin typeface="Calibri" panose="020F0502020204030204" pitchFamily="34" charset="0"/>
                <a:ea typeface="Calibri" panose="020F0502020204030204" pitchFamily="34" charset="0"/>
              </a:rPr>
              <a:t>esponse, Cyber Security </a:t>
            </a:r>
            <a:r>
              <a:rPr lang="en-US" sz="1600" dirty="0">
                <a:latin typeface="Calibri" panose="020F0502020204030204" pitchFamily="34" charset="0"/>
                <a:ea typeface="Calibri" panose="020F0502020204030204" pitchFamily="34" charset="0"/>
              </a:rPr>
              <a:t>O</a:t>
            </a:r>
            <a:r>
              <a:rPr lang="en-US" sz="1600" dirty="0">
                <a:effectLst/>
                <a:latin typeface="Calibri" panose="020F0502020204030204" pitchFamily="34" charset="0"/>
                <a:ea typeface="Calibri" panose="020F0502020204030204" pitchFamily="34" charset="0"/>
              </a:rPr>
              <a:t>perations </a:t>
            </a:r>
            <a:r>
              <a:rPr lang="en-US" sz="1600" dirty="0">
                <a:latin typeface="Calibri" panose="020F0502020204030204" pitchFamily="34" charset="0"/>
                <a:ea typeface="Calibri" panose="020F0502020204030204" pitchFamily="34" charset="0"/>
              </a:rPr>
              <a:t>C</a:t>
            </a:r>
            <a:r>
              <a:rPr lang="en-US" sz="1600" dirty="0">
                <a:effectLst/>
                <a:latin typeface="Calibri" panose="020F0502020204030204" pitchFamily="34" charset="0"/>
                <a:ea typeface="Calibri" panose="020F0502020204030204" pitchFamily="34" charset="0"/>
              </a:rPr>
              <a:t>enter, and the Red </a:t>
            </a:r>
            <a:r>
              <a:rPr lang="en-US" sz="1600" dirty="0">
                <a:latin typeface="Calibri" panose="020F0502020204030204" pitchFamily="34" charset="0"/>
                <a:ea typeface="Calibri" panose="020F0502020204030204" pitchFamily="34" charset="0"/>
              </a:rPr>
              <a:t>T</a:t>
            </a:r>
            <a:r>
              <a:rPr lang="en-US" sz="1600" dirty="0">
                <a:effectLst/>
                <a:latin typeface="Calibri" panose="020F0502020204030204" pitchFamily="34" charset="0"/>
                <a:ea typeface="Calibri" panose="020F0502020204030204" pitchFamily="34" charset="0"/>
              </a:rPr>
              <a:t>eam for penetration tests.</a:t>
            </a:r>
            <a:endParaRPr lang="en-US" sz="1600" dirty="0">
              <a:latin typeface="Calibri" panose="020F0502020204030204" pitchFamily="34" charset="0"/>
              <a:ea typeface="Calibri" panose="020F0502020204030204" pitchFamily="34" charset="0"/>
            </a:endParaRPr>
          </a:p>
          <a:p>
            <a:endParaRPr lang="en-US" sz="1600" dirty="0">
              <a:effectLst/>
              <a:latin typeface="Calibri" panose="020F0502020204030204" pitchFamily="34" charset="0"/>
              <a:ea typeface="Calibri" panose="020F0502020204030204" pitchFamily="34" charset="0"/>
            </a:endParaRPr>
          </a:p>
          <a:p>
            <a:r>
              <a:rPr lang="en-US" sz="1600" dirty="0">
                <a:effectLst/>
                <a:latin typeface="Calibri" panose="020F0502020204030204" pitchFamily="34" charset="0"/>
                <a:ea typeface="Calibri" panose="020F0502020204030204" pitchFamily="34" charset="0"/>
              </a:rPr>
              <a:t>George is also currently a Lieutenant Colonel in the US Army Reserve, serving as the CIO/G-6 for the 81</a:t>
            </a:r>
            <a:r>
              <a:rPr lang="en-US" sz="1600" baseline="30000" dirty="0">
                <a:effectLst/>
                <a:latin typeface="Calibri" panose="020F0502020204030204" pitchFamily="34" charset="0"/>
                <a:ea typeface="Calibri" panose="020F0502020204030204" pitchFamily="34" charset="0"/>
              </a:rPr>
              <a:t>st</a:t>
            </a:r>
            <a:r>
              <a:rPr lang="en-US" sz="1600" dirty="0">
                <a:effectLst/>
                <a:latin typeface="Calibri" panose="020F0502020204030204" pitchFamily="34" charset="0"/>
                <a:ea typeface="Calibri" panose="020F0502020204030204" pitchFamily="34" charset="0"/>
              </a:rPr>
              <a:t> Readiness Division, providing IT services for 50,000 Soldiers across 9 states in the Southeastern United States. George is very familiar with the Department of Defense (DoD) IT infrastructure, NIST, DFARS, and he holds an active Top-Secret SCI security clearance with the US Army, that is limited to less than 1% of US citizens.  George has also served two combat duty tours with the US Army in Khost Afghanistan and Mosul, Iraq fighting in the Division main effort.</a:t>
            </a:r>
          </a:p>
          <a:p>
            <a:endParaRPr lang="en-US" sz="1600" dirty="0"/>
          </a:p>
        </p:txBody>
      </p:sp>
    </p:spTree>
    <p:extLst>
      <p:ext uri="{BB962C8B-B14F-4D97-AF65-F5344CB8AC3E}">
        <p14:creationId xmlns:p14="http://schemas.microsoft.com/office/powerpoint/2010/main" val="2748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2C01-1662-4260-88DC-F26726496559}"/>
              </a:ext>
            </a:extLst>
          </p:cNvPr>
          <p:cNvSpPr>
            <a:spLocks noGrp="1"/>
          </p:cNvSpPr>
          <p:nvPr>
            <p:ph type="title"/>
          </p:nvPr>
        </p:nvSpPr>
        <p:spPr/>
        <p:txBody>
          <a:bodyPr/>
          <a:lstStyle/>
          <a:p>
            <a:r>
              <a:rPr lang="en-US" dirty="0"/>
              <a:t>Graham Leach Bliley Act (GLBA)</a:t>
            </a:r>
          </a:p>
        </p:txBody>
      </p:sp>
      <p:graphicFrame>
        <p:nvGraphicFramePr>
          <p:cNvPr id="4" name="Content Placeholder 3">
            <a:extLst>
              <a:ext uri="{FF2B5EF4-FFF2-40B4-BE49-F238E27FC236}">
                <a16:creationId xmlns:a16="http://schemas.microsoft.com/office/drawing/2014/main" id="{334E7826-328E-4412-A6E6-B4CE9B35E74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1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23C0-ADFC-4C77-9A0B-FB0B2B7BB6AA}"/>
              </a:ext>
            </a:extLst>
          </p:cNvPr>
          <p:cNvSpPr>
            <a:spLocks noGrp="1"/>
          </p:cNvSpPr>
          <p:nvPr>
            <p:ph type="title"/>
          </p:nvPr>
        </p:nvSpPr>
        <p:spPr>
          <a:xfrm>
            <a:off x="972207" y="239342"/>
            <a:ext cx="10515600" cy="1325563"/>
          </a:xfrm>
        </p:spPr>
        <p:txBody>
          <a:bodyPr/>
          <a:lstStyle/>
          <a:p>
            <a:r>
              <a:rPr lang="en-US" dirty="0"/>
              <a:t>California Consumer Privacy Act (CCPA)</a:t>
            </a:r>
          </a:p>
        </p:txBody>
      </p:sp>
      <p:sp>
        <p:nvSpPr>
          <p:cNvPr id="6" name="Rectangle 5">
            <a:extLst>
              <a:ext uri="{FF2B5EF4-FFF2-40B4-BE49-F238E27FC236}">
                <a16:creationId xmlns:a16="http://schemas.microsoft.com/office/drawing/2014/main" id="{87117A2C-7B18-46F4-A609-7C2B1D02D497}"/>
              </a:ext>
            </a:extLst>
          </p:cNvPr>
          <p:cNvSpPr/>
          <p:nvPr/>
        </p:nvSpPr>
        <p:spPr>
          <a:xfrm>
            <a:off x="245449" y="2313588"/>
            <a:ext cx="1229710" cy="189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For Profit Entity</a:t>
            </a:r>
          </a:p>
        </p:txBody>
      </p:sp>
      <p:sp>
        <p:nvSpPr>
          <p:cNvPr id="8" name="Rectangle 7">
            <a:extLst>
              <a:ext uri="{FF2B5EF4-FFF2-40B4-BE49-F238E27FC236}">
                <a16:creationId xmlns:a16="http://schemas.microsoft.com/office/drawing/2014/main" id="{78DB5E74-566B-4FB1-8ED3-BBD922D724A0}"/>
              </a:ext>
            </a:extLst>
          </p:cNvPr>
          <p:cNvSpPr/>
          <p:nvPr/>
        </p:nvSpPr>
        <p:spPr>
          <a:xfrm>
            <a:off x="1864158" y="2313588"/>
            <a:ext cx="1229710" cy="189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Collects Personal Information (PI)</a:t>
            </a:r>
          </a:p>
        </p:txBody>
      </p:sp>
      <p:sp>
        <p:nvSpPr>
          <p:cNvPr id="9" name="Rectangle 8">
            <a:extLst>
              <a:ext uri="{FF2B5EF4-FFF2-40B4-BE49-F238E27FC236}">
                <a16:creationId xmlns:a16="http://schemas.microsoft.com/office/drawing/2014/main" id="{0B54DEE7-F657-4D08-A997-005D6FACBF39}"/>
              </a:ext>
            </a:extLst>
          </p:cNvPr>
          <p:cNvSpPr/>
          <p:nvPr/>
        </p:nvSpPr>
        <p:spPr>
          <a:xfrm>
            <a:off x="3576032" y="2352803"/>
            <a:ext cx="1229710" cy="189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Determines the Purposes and Means of Processing</a:t>
            </a:r>
          </a:p>
        </p:txBody>
      </p:sp>
      <p:sp>
        <p:nvSpPr>
          <p:cNvPr id="10" name="Rectangle 9">
            <a:extLst>
              <a:ext uri="{FF2B5EF4-FFF2-40B4-BE49-F238E27FC236}">
                <a16:creationId xmlns:a16="http://schemas.microsoft.com/office/drawing/2014/main" id="{8814230A-6DCB-4317-837F-FD404874126D}"/>
              </a:ext>
            </a:extLst>
          </p:cNvPr>
          <p:cNvSpPr/>
          <p:nvPr/>
        </p:nvSpPr>
        <p:spPr>
          <a:xfrm>
            <a:off x="5309079" y="2352803"/>
            <a:ext cx="1229710" cy="189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Does Business in California</a:t>
            </a:r>
          </a:p>
        </p:txBody>
      </p:sp>
      <p:sp>
        <p:nvSpPr>
          <p:cNvPr id="15" name="Rectangle 14">
            <a:extLst>
              <a:ext uri="{FF2B5EF4-FFF2-40B4-BE49-F238E27FC236}">
                <a16:creationId xmlns:a16="http://schemas.microsoft.com/office/drawing/2014/main" id="{D9D4AEE4-3F7F-472C-934B-72AFEBA48A18}"/>
              </a:ext>
            </a:extLst>
          </p:cNvPr>
          <p:cNvSpPr/>
          <p:nvPr/>
        </p:nvSpPr>
        <p:spPr>
          <a:xfrm>
            <a:off x="7073453" y="2882181"/>
            <a:ext cx="2312272" cy="833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 &gt; 50,000 Consumers Annually</a:t>
            </a:r>
          </a:p>
        </p:txBody>
      </p:sp>
      <p:sp>
        <p:nvSpPr>
          <p:cNvPr id="17" name="Rectangle 16">
            <a:extLst>
              <a:ext uri="{FF2B5EF4-FFF2-40B4-BE49-F238E27FC236}">
                <a16:creationId xmlns:a16="http://schemas.microsoft.com/office/drawing/2014/main" id="{B13C4432-B5CF-4125-ADCE-75A207AA65B4}"/>
              </a:ext>
            </a:extLst>
          </p:cNvPr>
          <p:cNvSpPr/>
          <p:nvPr/>
        </p:nvSpPr>
        <p:spPr>
          <a:xfrm>
            <a:off x="7089222" y="1843170"/>
            <a:ext cx="2312272" cy="833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Annual Gross Revenue&gt; $25 Million</a:t>
            </a:r>
          </a:p>
        </p:txBody>
      </p:sp>
      <p:sp>
        <p:nvSpPr>
          <p:cNvPr id="7" name="TextBox 6">
            <a:extLst>
              <a:ext uri="{FF2B5EF4-FFF2-40B4-BE49-F238E27FC236}">
                <a16:creationId xmlns:a16="http://schemas.microsoft.com/office/drawing/2014/main" id="{75C7C11F-AE56-4E93-B691-434C2768B3FA}"/>
              </a:ext>
            </a:extLst>
          </p:cNvPr>
          <p:cNvSpPr txBox="1"/>
          <p:nvPr/>
        </p:nvSpPr>
        <p:spPr>
          <a:xfrm>
            <a:off x="7882755" y="2603203"/>
            <a:ext cx="514885" cy="369332"/>
          </a:xfrm>
          <a:prstGeom prst="rect">
            <a:avLst/>
          </a:prstGeom>
          <a:noFill/>
        </p:spPr>
        <p:txBody>
          <a:bodyPr wrap="none" rtlCol="0">
            <a:spAutoFit/>
          </a:bodyPr>
          <a:lstStyle/>
          <a:p>
            <a:r>
              <a:rPr lang="en-US" dirty="0"/>
              <a:t>OR </a:t>
            </a:r>
          </a:p>
        </p:txBody>
      </p:sp>
      <p:sp>
        <p:nvSpPr>
          <p:cNvPr id="19" name="TextBox 18">
            <a:extLst>
              <a:ext uri="{FF2B5EF4-FFF2-40B4-BE49-F238E27FC236}">
                <a16:creationId xmlns:a16="http://schemas.microsoft.com/office/drawing/2014/main" id="{FAF34DB1-6167-4C81-8425-2521C56900C6}"/>
              </a:ext>
            </a:extLst>
          </p:cNvPr>
          <p:cNvSpPr txBox="1"/>
          <p:nvPr/>
        </p:nvSpPr>
        <p:spPr>
          <a:xfrm>
            <a:off x="7893145" y="3692893"/>
            <a:ext cx="514885" cy="369332"/>
          </a:xfrm>
          <a:prstGeom prst="rect">
            <a:avLst/>
          </a:prstGeom>
          <a:noFill/>
        </p:spPr>
        <p:txBody>
          <a:bodyPr wrap="none" rtlCol="0">
            <a:spAutoFit/>
          </a:bodyPr>
          <a:lstStyle/>
          <a:p>
            <a:r>
              <a:rPr lang="en-US" dirty="0"/>
              <a:t>OR </a:t>
            </a:r>
          </a:p>
        </p:txBody>
      </p:sp>
      <p:sp>
        <p:nvSpPr>
          <p:cNvPr id="18" name="Equals 17">
            <a:extLst>
              <a:ext uri="{FF2B5EF4-FFF2-40B4-BE49-F238E27FC236}">
                <a16:creationId xmlns:a16="http://schemas.microsoft.com/office/drawing/2014/main" id="{EFF687EA-FB87-46E5-AD6B-782086CC0346}"/>
              </a:ext>
            </a:extLst>
          </p:cNvPr>
          <p:cNvSpPr/>
          <p:nvPr/>
        </p:nvSpPr>
        <p:spPr>
          <a:xfrm>
            <a:off x="9511859" y="3090041"/>
            <a:ext cx="462455" cy="33895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6A054EC8-C4D5-4C94-9A2E-209549D41273}"/>
              </a:ext>
            </a:extLst>
          </p:cNvPr>
          <p:cNvSpPr/>
          <p:nvPr/>
        </p:nvSpPr>
        <p:spPr>
          <a:xfrm>
            <a:off x="10271116" y="2422634"/>
            <a:ext cx="1229710" cy="1891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CCPA Does Apply</a:t>
            </a:r>
          </a:p>
        </p:txBody>
      </p:sp>
      <p:sp>
        <p:nvSpPr>
          <p:cNvPr id="20" name="Arrow: Right 19">
            <a:extLst>
              <a:ext uri="{FF2B5EF4-FFF2-40B4-BE49-F238E27FC236}">
                <a16:creationId xmlns:a16="http://schemas.microsoft.com/office/drawing/2014/main" id="{37F8061F-D4D7-4481-A58E-E9A50CE48269}"/>
              </a:ext>
            </a:extLst>
          </p:cNvPr>
          <p:cNvSpPr/>
          <p:nvPr/>
        </p:nvSpPr>
        <p:spPr>
          <a:xfrm>
            <a:off x="1587062" y="2972535"/>
            <a:ext cx="244360" cy="45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Arrow: Right 22">
            <a:extLst>
              <a:ext uri="{FF2B5EF4-FFF2-40B4-BE49-F238E27FC236}">
                <a16:creationId xmlns:a16="http://schemas.microsoft.com/office/drawing/2014/main" id="{A5E01EB3-3FF5-4DD1-9D4A-786E5F115C0A}"/>
              </a:ext>
            </a:extLst>
          </p:cNvPr>
          <p:cNvSpPr/>
          <p:nvPr/>
        </p:nvSpPr>
        <p:spPr>
          <a:xfrm>
            <a:off x="3199119" y="2988667"/>
            <a:ext cx="244360" cy="45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Arrow: Right 23">
            <a:extLst>
              <a:ext uri="{FF2B5EF4-FFF2-40B4-BE49-F238E27FC236}">
                <a16:creationId xmlns:a16="http://schemas.microsoft.com/office/drawing/2014/main" id="{13F4C63F-2CB7-4E7C-80A6-F068C4056F7F}"/>
              </a:ext>
            </a:extLst>
          </p:cNvPr>
          <p:cNvSpPr/>
          <p:nvPr/>
        </p:nvSpPr>
        <p:spPr>
          <a:xfrm>
            <a:off x="4910993" y="3031287"/>
            <a:ext cx="244360" cy="45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Arrow: Right 24">
            <a:extLst>
              <a:ext uri="{FF2B5EF4-FFF2-40B4-BE49-F238E27FC236}">
                <a16:creationId xmlns:a16="http://schemas.microsoft.com/office/drawing/2014/main" id="{DD79092E-3EBF-4CC9-AAC9-DE37EF205B4E}"/>
              </a:ext>
            </a:extLst>
          </p:cNvPr>
          <p:cNvSpPr/>
          <p:nvPr/>
        </p:nvSpPr>
        <p:spPr>
          <a:xfrm>
            <a:off x="6668828" y="3061867"/>
            <a:ext cx="244360" cy="45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956751-F466-43E5-8924-3A6315CF732E}"/>
              </a:ext>
            </a:extLst>
          </p:cNvPr>
          <p:cNvSpPr/>
          <p:nvPr/>
        </p:nvSpPr>
        <p:spPr>
          <a:xfrm>
            <a:off x="7076087" y="2946616"/>
            <a:ext cx="2312272" cy="833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PI &gt; 50,000 Consumers Annually</a:t>
            </a:r>
          </a:p>
        </p:txBody>
      </p:sp>
      <p:sp>
        <p:nvSpPr>
          <p:cNvPr id="31" name="Rectangle 30">
            <a:extLst>
              <a:ext uri="{FF2B5EF4-FFF2-40B4-BE49-F238E27FC236}">
                <a16:creationId xmlns:a16="http://schemas.microsoft.com/office/drawing/2014/main" id="{0DE17003-05F0-4B80-9829-0CB64C5EE9BA}"/>
              </a:ext>
            </a:extLst>
          </p:cNvPr>
          <p:cNvSpPr/>
          <p:nvPr/>
        </p:nvSpPr>
        <p:spPr>
          <a:xfrm>
            <a:off x="7091860" y="4051714"/>
            <a:ext cx="2312272" cy="833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Derives 50% of Annual  Revenue from sale of PI</a:t>
            </a:r>
          </a:p>
        </p:txBody>
      </p:sp>
      <p:sp>
        <p:nvSpPr>
          <p:cNvPr id="32" name="Rectangle 31">
            <a:extLst>
              <a:ext uri="{FF2B5EF4-FFF2-40B4-BE49-F238E27FC236}">
                <a16:creationId xmlns:a16="http://schemas.microsoft.com/office/drawing/2014/main" id="{FA88FE1C-BAD1-4D2E-BA34-AB91B459ED76}"/>
              </a:ext>
            </a:extLst>
          </p:cNvPr>
          <p:cNvSpPr/>
          <p:nvPr/>
        </p:nvSpPr>
        <p:spPr>
          <a:xfrm>
            <a:off x="7091856" y="1834035"/>
            <a:ext cx="2312272" cy="833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Annual Gross Revenue&gt; $25 Million</a:t>
            </a:r>
          </a:p>
        </p:txBody>
      </p:sp>
      <p:sp>
        <p:nvSpPr>
          <p:cNvPr id="22" name="TextBox 21">
            <a:extLst>
              <a:ext uri="{FF2B5EF4-FFF2-40B4-BE49-F238E27FC236}">
                <a16:creationId xmlns:a16="http://schemas.microsoft.com/office/drawing/2014/main" id="{202EA30A-9F86-4C8C-AFA2-3BFFFD0EAFF4}"/>
              </a:ext>
            </a:extLst>
          </p:cNvPr>
          <p:cNvSpPr txBox="1"/>
          <p:nvPr/>
        </p:nvSpPr>
        <p:spPr>
          <a:xfrm>
            <a:off x="662152" y="5549462"/>
            <a:ext cx="3731342" cy="369332"/>
          </a:xfrm>
          <a:prstGeom prst="rect">
            <a:avLst/>
          </a:prstGeom>
          <a:noFill/>
        </p:spPr>
        <p:txBody>
          <a:bodyPr wrap="none" rtlCol="0">
            <a:spAutoFit/>
          </a:bodyPr>
          <a:lstStyle/>
          <a:p>
            <a:r>
              <a:rPr lang="en-US" dirty="0"/>
              <a:t>CCPA went into effect January 1, 2020</a:t>
            </a:r>
          </a:p>
        </p:txBody>
      </p:sp>
    </p:spTree>
    <p:extLst>
      <p:ext uri="{BB962C8B-B14F-4D97-AF65-F5344CB8AC3E}">
        <p14:creationId xmlns:p14="http://schemas.microsoft.com/office/powerpoint/2010/main" val="61734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BEF970-D13F-47F1-B0C8-21F84B04D1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214" y="710005"/>
            <a:ext cx="7271862" cy="5619167"/>
          </a:xfrm>
        </p:spPr>
      </p:pic>
      <p:sp>
        <p:nvSpPr>
          <p:cNvPr id="2" name="TextBox 1">
            <a:extLst>
              <a:ext uri="{FF2B5EF4-FFF2-40B4-BE49-F238E27FC236}">
                <a16:creationId xmlns:a16="http://schemas.microsoft.com/office/drawing/2014/main" id="{3F6FF3C3-4F53-46BE-BE0B-8D3B37497CCC}"/>
              </a:ext>
            </a:extLst>
          </p:cNvPr>
          <p:cNvSpPr txBox="1"/>
          <p:nvPr/>
        </p:nvSpPr>
        <p:spPr>
          <a:xfrm>
            <a:off x="7772400" y="857250"/>
            <a:ext cx="4245429" cy="1951264"/>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F2BE689-E0A0-45B5-AF95-073BD9272101}"/>
              </a:ext>
            </a:extLst>
          </p:cNvPr>
          <p:cNvSpPr txBox="1"/>
          <p:nvPr/>
        </p:nvSpPr>
        <p:spPr>
          <a:xfrm>
            <a:off x="7924800" y="1009650"/>
            <a:ext cx="4245429" cy="1951264"/>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5E5CEC15-4B9B-470B-B025-376DF944594F}"/>
              </a:ext>
            </a:extLst>
          </p:cNvPr>
          <p:cNvSpPr txBox="1"/>
          <p:nvPr/>
        </p:nvSpPr>
        <p:spPr>
          <a:xfrm>
            <a:off x="7702476" y="2695270"/>
            <a:ext cx="4245429" cy="1077218"/>
          </a:xfrm>
          <a:prstGeom prst="rect">
            <a:avLst/>
          </a:prstGeom>
          <a:solidFill>
            <a:schemeClr val="accent4">
              <a:lumMod val="60000"/>
              <a:lumOff val="40000"/>
            </a:schemeClr>
          </a:solidFill>
        </p:spPr>
        <p:txBody>
          <a:bodyPr wrap="square" rtlCol="0">
            <a:spAutoFit/>
          </a:bodyPr>
          <a:lstStyle/>
          <a:p>
            <a:r>
              <a:rPr lang="en-US" sz="1600" b="1" u="sng" dirty="0"/>
              <a:t>GDPR COMPLIANCE /FINES</a:t>
            </a:r>
          </a:p>
          <a:p>
            <a:r>
              <a:rPr lang="en-US" sz="1600" b="1" dirty="0"/>
              <a:t>Data Protection Authority (DPA) decides:</a:t>
            </a:r>
          </a:p>
          <a:p>
            <a:pPr marL="285750" indent="-285750">
              <a:buFont typeface="Arial" panose="020B0604020202020204" pitchFamily="34" charset="0"/>
              <a:buChar char="•"/>
            </a:pPr>
            <a:r>
              <a:rPr lang="en-US" sz="1600" b="1" dirty="0"/>
              <a:t>Lower Level: €10 M or 2% of global revenue </a:t>
            </a:r>
          </a:p>
          <a:p>
            <a:pPr marL="285750" indent="-285750">
              <a:buFont typeface="Arial" panose="020B0604020202020204" pitchFamily="34" charset="0"/>
              <a:buChar char="•"/>
            </a:pPr>
            <a:r>
              <a:rPr lang="en-US" sz="1600" b="1" dirty="0"/>
              <a:t>Upper Level: €20 M or 4% of global revenue</a:t>
            </a:r>
            <a:endParaRPr lang="en-US" sz="1600" dirty="0"/>
          </a:p>
        </p:txBody>
      </p:sp>
      <p:sp>
        <p:nvSpPr>
          <p:cNvPr id="9" name="TextBox 8">
            <a:extLst>
              <a:ext uri="{FF2B5EF4-FFF2-40B4-BE49-F238E27FC236}">
                <a16:creationId xmlns:a16="http://schemas.microsoft.com/office/drawing/2014/main" id="{E66CAF3A-64ED-4579-BBA5-F915BF3CEC5B}"/>
              </a:ext>
            </a:extLst>
          </p:cNvPr>
          <p:cNvSpPr txBox="1"/>
          <p:nvPr/>
        </p:nvSpPr>
        <p:spPr>
          <a:xfrm>
            <a:off x="7702476" y="852931"/>
            <a:ext cx="4245429" cy="1846659"/>
          </a:xfrm>
          <a:prstGeom prst="rect">
            <a:avLst/>
          </a:prstGeom>
          <a:solidFill>
            <a:schemeClr val="accent6">
              <a:lumMod val="40000"/>
              <a:lumOff val="60000"/>
            </a:schemeClr>
          </a:solidFill>
        </p:spPr>
        <p:txBody>
          <a:bodyPr wrap="square" rtlCol="0">
            <a:spAutoFit/>
          </a:bodyPr>
          <a:lstStyle/>
          <a:p>
            <a:r>
              <a:rPr lang="en-US" sz="1600" b="1" u="sng" dirty="0"/>
              <a:t>GDPR 6 DATA PROTECTION PRINCIPLES</a:t>
            </a:r>
          </a:p>
          <a:p>
            <a:r>
              <a:rPr lang="en-US" sz="1600" b="1" dirty="0"/>
              <a:t>1. Lawfulness, fairness, and transparency</a:t>
            </a:r>
          </a:p>
          <a:p>
            <a:pPr fontAlgn="base"/>
            <a:r>
              <a:rPr lang="en-US" sz="1600" b="1" dirty="0"/>
              <a:t>2. Purpose limitation</a:t>
            </a:r>
          </a:p>
          <a:p>
            <a:r>
              <a:rPr lang="en-US" sz="1600" b="1" dirty="0"/>
              <a:t>3. Data minimization</a:t>
            </a:r>
          </a:p>
          <a:p>
            <a:pPr fontAlgn="base"/>
            <a:r>
              <a:rPr lang="en-US" sz="1600" b="1" dirty="0"/>
              <a:t>4. Accuracy</a:t>
            </a:r>
          </a:p>
          <a:p>
            <a:r>
              <a:rPr lang="en-US" sz="1600" b="1" dirty="0"/>
              <a:t>5. Storage limitation</a:t>
            </a:r>
          </a:p>
          <a:p>
            <a:r>
              <a:rPr lang="en-US" sz="1600" b="1" dirty="0"/>
              <a:t>6. Integrity and confidentiality</a:t>
            </a:r>
            <a:endParaRPr lang="en-US" sz="1600" dirty="0"/>
          </a:p>
        </p:txBody>
      </p:sp>
      <p:sp>
        <p:nvSpPr>
          <p:cNvPr id="10" name="TextBox 9">
            <a:extLst>
              <a:ext uri="{FF2B5EF4-FFF2-40B4-BE49-F238E27FC236}">
                <a16:creationId xmlns:a16="http://schemas.microsoft.com/office/drawing/2014/main" id="{0E11C485-B46C-4909-B57C-DD6F67A1D2CE}"/>
              </a:ext>
            </a:extLst>
          </p:cNvPr>
          <p:cNvSpPr txBox="1"/>
          <p:nvPr/>
        </p:nvSpPr>
        <p:spPr>
          <a:xfrm>
            <a:off x="7702476" y="3774627"/>
            <a:ext cx="4245429" cy="2554545"/>
          </a:xfrm>
          <a:prstGeom prst="rect">
            <a:avLst/>
          </a:prstGeom>
          <a:solidFill>
            <a:schemeClr val="accent5">
              <a:lumMod val="60000"/>
              <a:lumOff val="40000"/>
              <a:alpha val="53000"/>
            </a:schemeClr>
          </a:solidFill>
        </p:spPr>
        <p:txBody>
          <a:bodyPr wrap="square" rtlCol="0">
            <a:spAutoFit/>
          </a:bodyPr>
          <a:lstStyle/>
          <a:p>
            <a:r>
              <a:rPr lang="en-US" sz="1600" b="1" u="sng" dirty="0"/>
              <a:t>DATA SUBJECT INDIVIDUAL RIGHTS</a:t>
            </a:r>
          </a:p>
          <a:p>
            <a:pPr marL="342900" indent="-342900">
              <a:buFont typeface="+mj-lt"/>
              <a:buAutoNum type="arabicPeriod"/>
            </a:pPr>
            <a:r>
              <a:rPr lang="en-US" sz="1600" b="1" dirty="0"/>
              <a:t>Right to be informed</a:t>
            </a:r>
          </a:p>
          <a:p>
            <a:pPr marL="342900" indent="-342900">
              <a:buFont typeface="+mj-lt"/>
              <a:buAutoNum type="arabicPeriod"/>
            </a:pPr>
            <a:r>
              <a:rPr lang="en-US" sz="1600" b="1" dirty="0"/>
              <a:t>Right of access</a:t>
            </a:r>
          </a:p>
          <a:p>
            <a:pPr marL="342900" indent="-342900">
              <a:buFont typeface="+mj-lt"/>
              <a:buAutoNum type="arabicPeriod"/>
            </a:pPr>
            <a:r>
              <a:rPr lang="en-US" sz="1600" b="1" dirty="0"/>
              <a:t>Right to rectification</a:t>
            </a:r>
          </a:p>
          <a:p>
            <a:pPr marL="342900" indent="-342900">
              <a:buFont typeface="+mj-lt"/>
              <a:buAutoNum type="arabicPeriod"/>
            </a:pPr>
            <a:r>
              <a:rPr lang="en-US" sz="1600" b="1" dirty="0"/>
              <a:t>Right to erasure</a:t>
            </a:r>
          </a:p>
          <a:p>
            <a:pPr marL="342900" indent="-342900">
              <a:buFont typeface="+mj-lt"/>
              <a:buAutoNum type="arabicPeriod"/>
            </a:pPr>
            <a:r>
              <a:rPr lang="en-US" sz="1600" b="1" dirty="0"/>
              <a:t>Right to restrict processing</a:t>
            </a:r>
          </a:p>
          <a:p>
            <a:pPr marL="342900" indent="-342900">
              <a:buFont typeface="+mj-lt"/>
              <a:buAutoNum type="arabicPeriod"/>
            </a:pPr>
            <a:r>
              <a:rPr lang="en-US" sz="1600" b="1" dirty="0"/>
              <a:t>Right to data portability</a:t>
            </a:r>
          </a:p>
          <a:p>
            <a:pPr marL="342900" indent="-342900">
              <a:buFont typeface="+mj-lt"/>
              <a:buAutoNum type="arabicPeriod"/>
            </a:pPr>
            <a:r>
              <a:rPr lang="en-US" sz="1600" b="1" dirty="0"/>
              <a:t>Right to object</a:t>
            </a:r>
          </a:p>
          <a:p>
            <a:pPr marL="342900" indent="-342900">
              <a:buFont typeface="+mj-lt"/>
              <a:buAutoNum type="arabicPeriod"/>
            </a:pPr>
            <a:r>
              <a:rPr lang="en-US" sz="1600" b="1" dirty="0"/>
              <a:t>Rights in relation to automated decision making and profiling</a:t>
            </a:r>
          </a:p>
        </p:txBody>
      </p:sp>
    </p:spTree>
    <p:extLst>
      <p:ext uri="{BB962C8B-B14F-4D97-AF65-F5344CB8AC3E}">
        <p14:creationId xmlns:p14="http://schemas.microsoft.com/office/powerpoint/2010/main" val="238571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5D97-E431-4657-BB9E-F2BC1B6D7228}"/>
              </a:ext>
            </a:extLst>
          </p:cNvPr>
          <p:cNvSpPr>
            <a:spLocks noGrp="1"/>
          </p:cNvSpPr>
          <p:nvPr>
            <p:ph type="title"/>
          </p:nvPr>
        </p:nvSpPr>
        <p:spPr>
          <a:xfrm>
            <a:off x="1097280" y="286603"/>
            <a:ext cx="10058400" cy="1009997"/>
          </a:xfrm>
        </p:spPr>
        <p:txBody>
          <a:bodyPr/>
          <a:lstStyle/>
          <a:p>
            <a:r>
              <a:rPr lang="en-US" dirty="0"/>
              <a:t>HIPAA Compliance</a:t>
            </a:r>
          </a:p>
        </p:txBody>
      </p:sp>
      <p:pic>
        <p:nvPicPr>
          <p:cNvPr id="7" name="Content Placeholder 6" descr="A screenshot of a cell phone&#10;&#10;Description automatically generated">
            <a:extLst>
              <a:ext uri="{FF2B5EF4-FFF2-40B4-BE49-F238E27FC236}">
                <a16:creationId xmlns:a16="http://schemas.microsoft.com/office/drawing/2014/main" id="{A425E8CC-61D1-4AFE-8186-819D5F49FC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420" y="1695796"/>
            <a:ext cx="6624201" cy="3466407"/>
          </a:xfrm>
        </p:spPr>
      </p:pic>
      <p:pic>
        <p:nvPicPr>
          <p:cNvPr id="9" name="Content Placeholder 8" descr="A screenshot of a cell phone&#10;&#10;Description automatically generated">
            <a:extLst>
              <a:ext uri="{FF2B5EF4-FFF2-40B4-BE49-F238E27FC236}">
                <a16:creationId xmlns:a16="http://schemas.microsoft.com/office/drawing/2014/main" id="{4B7A5A5D-65DC-476A-9727-8C8EE95E0E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1677" y="2560320"/>
            <a:ext cx="5344459" cy="2796725"/>
          </a:xfrm>
        </p:spPr>
      </p:pic>
    </p:spTree>
    <p:extLst>
      <p:ext uri="{BB962C8B-B14F-4D97-AF65-F5344CB8AC3E}">
        <p14:creationId xmlns:p14="http://schemas.microsoft.com/office/powerpoint/2010/main" val="398194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0CC9-39D4-4B7D-A6A3-E35703791865}"/>
              </a:ext>
            </a:extLst>
          </p:cNvPr>
          <p:cNvSpPr>
            <a:spLocks noGrp="1"/>
          </p:cNvSpPr>
          <p:nvPr>
            <p:ph type="title"/>
          </p:nvPr>
        </p:nvSpPr>
        <p:spPr/>
        <p:txBody>
          <a:bodyPr/>
          <a:lstStyle/>
          <a:p>
            <a:r>
              <a:rPr lang="en-US" dirty="0"/>
              <a:t>HIPAA Compliance (Cont’d)</a:t>
            </a:r>
          </a:p>
        </p:txBody>
      </p:sp>
      <p:graphicFrame>
        <p:nvGraphicFramePr>
          <p:cNvPr id="6" name="Content Placeholder 5">
            <a:extLst>
              <a:ext uri="{FF2B5EF4-FFF2-40B4-BE49-F238E27FC236}">
                <a16:creationId xmlns:a16="http://schemas.microsoft.com/office/drawing/2014/main" id="{D0FE1095-3CD7-4AC0-BEE3-60D712B26BF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51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0615-3EBC-4552-9691-B316E350DF51}"/>
              </a:ext>
            </a:extLst>
          </p:cNvPr>
          <p:cNvSpPr>
            <a:spLocks noGrp="1"/>
          </p:cNvSpPr>
          <p:nvPr>
            <p:ph type="title"/>
          </p:nvPr>
        </p:nvSpPr>
        <p:spPr/>
        <p:txBody>
          <a:bodyPr/>
          <a:lstStyle/>
          <a:p>
            <a:r>
              <a:rPr lang="en-US" dirty="0"/>
              <a:t>HITRUST CSF 9.2</a:t>
            </a:r>
          </a:p>
        </p:txBody>
      </p:sp>
      <p:graphicFrame>
        <p:nvGraphicFramePr>
          <p:cNvPr id="4" name="Content Placeholder 3">
            <a:extLst>
              <a:ext uri="{FF2B5EF4-FFF2-40B4-BE49-F238E27FC236}">
                <a16:creationId xmlns:a16="http://schemas.microsoft.com/office/drawing/2014/main" id="{EDDF2DF0-49C6-4E94-9698-1FA0F21210D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3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CAD3-1DB1-4572-B169-F7C36665FC42}"/>
              </a:ext>
            </a:extLst>
          </p:cNvPr>
          <p:cNvSpPr>
            <a:spLocks noGrp="1"/>
          </p:cNvSpPr>
          <p:nvPr>
            <p:ph type="title"/>
          </p:nvPr>
        </p:nvSpPr>
        <p:spPr>
          <a:xfrm>
            <a:off x="1097280" y="286603"/>
            <a:ext cx="10058400" cy="1022095"/>
          </a:xfrm>
        </p:spPr>
        <p:txBody>
          <a:bodyPr/>
          <a:lstStyle/>
          <a:p>
            <a:r>
              <a:rPr lang="en-US" dirty="0"/>
              <a:t>NIST 800-53, 800-37, 800-66</a:t>
            </a:r>
          </a:p>
        </p:txBody>
      </p:sp>
      <p:pic>
        <p:nvPicPr>
          <p:cNvPr id="2050" name="Picture 1" descr="2018.1-framework-comparison-nist-80053-vs-iso-27002-vs-nist-csf.jpg">
            <a:extLst>
              <a:ext uri="{FF2B5EF4-FFF2-40B4-BE49-F238E27FC236}">
                <a16:creationId xmlns:a16="http://schemas.microsoft.com/office/drawing/2014/main" id="{63E12BB6-0460-41DA-8288-1139D1F9A9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11" y="3635342"/>
            <a:ext cx="9916177" cy="2510827"/>
          </a:xfrm>
          <a:prstGeom prst="rect">
            <a:avLst/>
          </a:prstGeom>
          <a:noFill/>
          <a:ln w="3175">
            <a:solidFill>
              <a:schemeClr val="bg1"/>
            </a:solidFill>
          </a:ln>
          <a:extLst>
            <a:ext uri="{909E8E84-426E-40DD-AFC4-6F175D3DCCD1}">
              <a14:hiddenFill xmlns:a14="http://schemas.microsoft.com/office/drawing/2010/main">
                <a:solidFill>
                  <a:srgbClr val="FFFFFF"/>
                </a:solidFill>
              </a14:hiddenFill>
            </a:ext>
          </a:extLst>
        </p:spPr>
      </p:pic>
      <p:pic>
        <p:nvPicPr>
          <p:cNvPr id="2049" name="Picture 2" descr="nist-cybersecurity-framework-vs-iso-27002-vs-nist-800-53-vs-nist-800-171-vs-dfars-vs-far.jpg">
            <a:extLst>
              <a:ext uri="{FF2B5EF4-FFF2-40B4-BE49-F238E27FC236}">
                <a16:creationId xmlns:a16="http://schemas.microsoft.com/office/drawing/2014/main" id="{386C9794-6D8B-4613-BA2C-FD56853A0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911" y="1308698"/>
            <a:ext cx="3330462" cy="2283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5">
            <a:extLst>
              <a:ext uri="{FF2B5EF4-FFF2-40B4-BE49-F238E27FC236}">
                <a16:creationId xmlns:a16="http://schemas.microsoft.com/office/drawing/2014/main" id="{1A883584-158E-4DEB-B1A5-92132AADBDF4}"/>
              </a:ext>
            </a:extLst>
          </p:cNvPr>
          <p:cNvGraphicFramePr>
            <a:graphicFrameLocks noGrp="1"/>
          </p:cNvGraphicFramePr>
          <p:nvPr/>
        </p:nvGraphicFramePr>
        <p:xfrm>
          <a:off x="7723626" y="1478778"/>
          <a:ext cx="3330462" cy="2051083"/>
        </p:xfrm>
        <a:graphic>
          <a:graphicData uri="http://schemas.openxmlformats.org/drawingml/2006/table">
            <a:tbl>
              <a:tblPr firstRow="1" bandRow="1">
                <a:tableStyleId>{5940675A-B579-460E-94D1-54222C63F5DA}</a:tableStyleId>
              </a:tblPr>
              <a:tblGrid>
                <a:gridCol w="1665231">
                  <a:extLst>
                    <a:ext uri="{9D8B030D-6E8A-4147-A177-3AD203B41FA5}">
                      <a16:colId xmlns:a16="http://schemas.microsoft.com/office/drawing/2014/main" val="2988137743"/>
                    </a:ext>
                  </a:extLst>
                </a:gridCol>
                <a:gridCol w="1665231">
                  <a:extLst>
                    <a:ext uri="{9D8B030D-6E8A-4147-A177-3AD203B41FA5}">
                      <a16:colId xmlns:a16="http://schemas.microsoft.com/office/drawing/2014/main" val="585761564"/>
                    </a:ext>
                  </a:extLst>
                </a:gridCol>
              </a:tblGrid>
              <a:tr h="900397">
                <a:tc>
                  <a:txBody>
                    <a:bodyPr/>
                    <a:lstStyle/>
                    <a:p>
                      <a:r>
                        <a:rPr lang="en-US" sz="1400" dirty="0"/>
                        <a:t>NIST 800-53 R4: </a:t>
                      </a:r>
                    </a:p>
                    <a:p>
                      <a:r>
                        <a:rPr lang="en-US" sz="1400" dirty="0"/>
                        <a:t>Catalog of security &amp; privacy controls</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en-US" sz="1400" dirty="0"/>
                        <a:t>NIST 800-37 R2: </a:t>
                      </a:r>
                    </a:p>
                    <a:p>
                      <a:r>
                        <a:rPr lang="en-US" sz="1400" dirty="0"/>
                        <a:t>Guideline for applying the RMF</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341238953"/>
                  </a:ext>
                </a:extLst>
              </a:tr>
              <a:tr h="1106203">
                <a:tc>
                  <a:txBody>
                    <a:bodyPr/>
                    <a:lstStyle/>
                    <a:p>
                      <a:r>
                        <a:rPr lang="en-US" sz="1400" dirty="0"/>
                        <a:t>NIST 800-53 R4: 26 security and privacy control families, 965 controls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r>
                        <a:rPr lang="en-US" sz="1400" dirty="0"/>
                        <a:t>NIST 800-66 R1:</a:t>
                      </a:r>
                    </a:p>
                    <a:p>
                      <a:r>
                        <a:rPr lang="en-US" sz="1400" dirty="0"/>
                        <a:t>NIST HIPAA Security Rule Guide</a:t>
                      </a:r>
                    </a:p>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192736129"/>
                  </a:ext>
                </a:extLst>
              </a:tr>
            </a:tbl>
          </a:graphicData>
        </a:graphic>
      </p:graphicFrame>
    </p:spTree>
    <p:extLst>
      <p:ext uri="{BB962C8B-B14F-4D97-AF65-F5344CB8AC3E}">
        <p14:creationId xmlns:p14="http://schemas.microsoft.com/office/powerpoint/2010/main" val="44902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63AF-748A-455E-879D-C76CF6A28410}"/>
              </a:ext>
            </a:extLst>
          </p:cNvPr>
          <p:cNvSpPr>
            <a:spLocks noGrp="1"/>
          </p:cNvSpPr>
          <p:nvPr>
            <p:ph type="title"/>
          </p:nvPr>
        </p:nvSpPr>
        <p:spPr>
          <a:xfrm>
            <a:off x="1097280" y="286603"/>
            <a:ext cx="10058400" cy="1217077"/>
          </a:xfrm>
        </p:spPr>
        <p:txBody>
          <a:bodyPr/>
          <a:lstStyle/>
          <a:p>
            <a:r>
              <a:rPr lang="en-US" dirty="0"/>
              <a:t>Security Organizational Controls (SOC)</a:t>
            </a:r>
          </a:p>
        </p:txBody>
      </p:sp>
      <p:graphicFrame>
        <p:nvGraphicFramePr>
          <p:cNvPr id="3" name="Table 3">
            <a:extLst>
              <a:ext uri="{FF2B5EF4-FFF2-40B4-BE49-F238E27FC236}">
                <a16:creationId xmlns:a16="http://schemas.microsoft.com/office/drawing/2014/main" id="{7C4304BC-659C-4E1F-A19B-51BAB2A80E66}"/>
              </a:ext>
            </a:extLst>
          </p:cNvPr>
          <p:cNvGraphicFramePr>
            <a:graphicFrameLocks noGrp="1"/>
          </p:cNvGraphicFramePr>
          <p:nvPr/>
        </p:nvGraphicFramePr>
        <p:xfrm>
          <a:off x="630620" y="1503680"/>
          <a:ext cx="10930760" cy="4338320"/>
        </p:xfrm>
        <a:graphic>
          <a:graphicData uri="http://schemas.openxmlformats.org/drawingml/2006/table">
            <a:tbl>
              <a:tblPr firstRow="1" bandRow="1">
                <a:tableStyleId>{5C22544A-7EE6-4342-B048-85BDC9FD1C3A}</a:tableStyleId>
              </a:tblPr>
              <a:tblGrid>
                <a:gridCol w="2186152">
                  <a:extLst>
                    <a:ext uri="{9D8B030D-6E8A-4147-A177-3AD203B41FA5}">
                      <a16:colId xmlns:a16="http://schemas.microsoft.com/office/drawing/2014/main" val="2377099203"/>
                    </a:ext>
                  </a:extLst>
                </a:gridCol>
                <a:gridCol w="2186152">
                  <a:extLst>
                    <a:ext uri="{9D8B030D-6E8A-4147-A177-3AD203B41FA5}">
                      <a16:colId xmlns:a16="http://schemas.microsoft.com/office/drawing/2014/main" val="677463352"/>
                    </a:ext>
                  </a:extLst>
                </a:gridCol>
                <a:gridCol w="2186152">
                  <a:extLst>
                    <a:ext uri="{9D8B030D-6E8A-4147-A177-3AD203B41FA5}">
                      <a16:colId xmlns:a16="http://schemas.microsoft.com/office/drawing/2014/main" val="3620098101"/>
                    </a:ext>
                  </a:extLst>
                </a:gridCol>
                <a:gridCol w="2186152">
                  <a:extLst>
                    <a:ext uri="{9D8B030D-6E8A-4147-A177-3AD203B41FA5}">
                      <a16:colId xmlns:a16="http://schemas.microsoft.com/office/drawing/2014/main" val="2946884597"/>
                    </a:ext>
                  </a:extLst>
                </a:gridCol>
                <a:gridCol w="2186152">
                  <a:extLst>
                    <a:ext uri="{9D8B030D-6E8A-4147-A177-3AD203B41FA5}">
                      <a16:colId xmlns:a16="http://schemas.microsoft.com/office/drawing/2014/main" val="1172299030"/>
                    </a:ext>
                  </a:extLst>
                </a:gridCol>
              </a:tblGrid>
              <a:tr h="370840">
                <a:tc>
                  <a:txBody>
                    <a:bodyPr/>
                    <a:lstStyle/>
                    <a:p>
                      <a:endParaRPr lang="en-US" sz="1600"/>
                    </a:p>
                  </a:txBody>
                  <a:tcPr/>
                </a:tc>
                <a:tc>
                  <a:txBody>
                    <a:bodyPr/>
                    <a:lstStyle/>
                    <a:p>
                      <a:r>
                        <a:rPr lang="en-US" sz="1600" dirty="0"/>
                        <a:t>SOC 1</a:t>
                      </a:r>
                    </a:p>
                  </a:txBody>
                  <a:tcPr/>
                </a:tc>
                <a:tc>
                  <a:txBody>
                    <a:bodyPr/>
                    <a:lstStyle/>
                    <a:p>
                      <a:r>
                        <a:rPr lang="en-US" sz="1600" dirty="0"/>
                        <a:t>SOC 2</a:t>
                      </a:r>
                    </a:p>
                  </a:txBody>
                  <a:tcPr/>
                </a:tc>
                <a:tc>
                  <a:txBody>
                    <a:bodyPr/>
                    <a:lstStyle/>
                    <a:p>
                      <a:r>
                        <a:rPr lang="en-US" sz="1600" dirty="0"/>
                        <a:t>SOC 3</a:t>
                      </a:r>
                    </a:p>
                  </a:txBody>
                  <a:tcPr/>
                </a:tc>
                <a:tc>
                  <a:txBody>
                    <a:bodyPr/>
                    <a:lstStyle/>
                    <a:p>
                      <a:r>
                        <a:rPr lang="en-US" sz="1600" dirty="0"/>
                        <a:t>SOC 4</a:t>
                      </a:r>
                    </a:p>
                  </a:txBody>
                  <a:tcPr/>
                </a:tc>
                <a:extLst>
                  <a:ext uri="{0D108BD9-81ED-4DB2-BD59-A6C34878D82A}">
                    <a16:rowId xmlns:a16="http://schemas.microsoft.com/office/drawing/2014/main" val="787728494"/>
                  </a:ext>
                </a:extLst>
              </a:tr>
              <a:tr h="370840">
                <a:tc>
                  <a:txBody>
                    <a:bodyPr/>
                    <a:lstStyle/>
                    <a:p>
                      <a:r>
                        <a:rPr lang="en-US" sz="1600" b="1" dirty="0"/>
                        <a:t>Type 1</a:t>
                      </a:r>
                    </a:p>
                  </a:txBody>
                  <a:tcPr/>
                </a:tc>
                <a:tc>
                  <a:txBody>
                    <a:bodyPr/>
                    <a:lstStyle/>
                    <a:p>
                      <a:r>
                        <a:rPr lang="en-US" sz="1600" dirty="0"/>
                        <a:t>Point in time financial audit on focuses on a service organization’s internal controls that can impact a customer’s financial statements </a:t>
                      </a:r>
                    </a:p>
                  </a:txBody>
                  <a:tcPr/>
                </a:tc>
                <a:tc>
                  <a:txBody>
                    <a:bodyPr/>
                    <a:lstStyle/>
                    <a:p>
                      <a:r>
                        <a:rPr lang="en-US" sz="1600" dirty="0"/>
                        <a:t>Point in time audit that focuses on controls relevant to compliance and operations, outlined by the AICPA’s Trust Services Criteria (TSCs).</a:t>
                      </a:r>
                    </a:p>
                  </a:txBody>
                  <a:tcPr/>
                </a:tc>
                <a:tc rowSpan="2">
                  <a:txBody>
                    <a:bodyPr/>
                    <a:lstStyle/>
                    <a:p>
                      <a:r>
                        <a:rPr lang="en-US" sz="1600" dirty="0"/>
                        <a:t>Auditor attestation that a SOC 2 audit was done, and meets the principles of conformity, compliance, and security efforts for current or potential subscribers and customers of cloud services.</a:t>
                      </a:r>
                    </a:p>
                  </a:txBody>
                  <a:tcPr/>
                </a:tc>
                <a:tc rowSpan="2">
                  <a:txBody>
                    <a:bodyPr/>
                    <a:lstStyle/>
                    <a:p>
                      <a:r>
                        <a:rPr lang="en-US" sz="1600" dirty="0"/>
                        <a:t>Made up Term</a:t>
                      </a:r>
                    </a:p>
                    <a:p>
                      <a:endParaRPr lang="en-US" sz="1600" dirty="0"/>
                    </a:p>
                  </a:txBody>
                  <a:tcPr/>
                </a:tc>
                <a:extLst>
                  <a:ext uri="{0D108BD9-81ED-4DB2-BD59-A6C34878D82A}">
                    <a16:rowId xmlns:a16="http://schemas.microsoft.com/office/drawing/2014/main" val="1385170093"/>
                  </a:ext>
                </a:extLst>
              </a:tr>
              <a:tr h="370840">
                <a:tc>
                  <a:txBody>
                    <a:bodyPr/>
                    <a:lstStyle/>
                    <a:p>
                      <a:r>
                        <a:rPr lang="en-US" sz="1600" b="1" dirty="0"/>
                        <a:t>Type 2</a:t>
                      </a:r>
                    </a:p>
                  </a:txBody>
                  <a:tcPr/>
                </a:tc>
                <a:tc>
                  <a:txBody>
                    <a:bodyPr/>
                    <a:lstStyle/>
                    <a:p>
                      <a:r>
                        <a:rPr lang="en-US" sz="1600" dirty="0"/>
                        <a:t>Over a period of time financial audit focuses on a service organization’s internal controls that can impact a customer’s financial statements </a:t>
                      </a:r>
                    </a:p>
                  </a:txBody>
                  <a:tcPr/>
                </a:tc>
                <a:tc>
                  <a:txBody>
                    <a:bodyPr/>
                    <a:lstStyle/>
                    <a:p>
                      <a:r>
                        <a:rPr lang="en-US" sz="1600" dirty="0"/>
                        <a:t>Over a period of time audit focuses on controls relevant to compliance and operations, outlined by the AICPA’s Trust Services Criteria (TSCs).</a:t>
                      </a:r>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508487967"/>
                  </a:ext>
                </a:extLst>
              </a:tr>
              <a:tr h="370840">
                <a:tc>
                  <a:txBody>
                    <a:bodyPr/>
                    <a:lstStyle/>
                    <a:p>
                      <a:r>
                        <a:rPr lang="en-US" sz="1600" dirty="0"/>
                        <a:t>Restricted/unrestricted</a:t>
                      </a:r>
                    </a:p>
                  </a:txBody>
                  <a:tcPr/>
                </a:tc>
                <a:tc>
                  <a:txBody>
                    <a:bodyPr/>
                    <a:lstStyle/>
                    <a:p>
                      <a:r>
                        <a:rPr lang="en-US" sz="1600" dirty="0"/>
                        <a:t>Restricted</a:t>
                      </a:r>
                    </a:p>
                  </a:txBody>
                  <a:tcPr/>
                </a:tc>
                <a:tc>
                  <a:txBody>
                    <a:bodyPr/>
                    <a:lstStyle/>
                    <a:p>
                      <a:r>
                        <a:rPr lang="en-US" sz="1600" dirty="0"/>
                        <a:t>Restricted report</a:t>
                      </a:r>
                    </a:p>
                  </a:txBody>
                  <a:tcPr/>
                </a:tc>
                <a:tc>
                  <a:txBody>
                    <a:bodyPr/>
                    <a:lstStyle/>
                    <a:p>
                      <a:r>
                        <a:rPr lang="en-US" sz="1600" dirty="0"/>
                        <a:t>Unrestricted report</a:t>
                      </a:r>
                    </a:p>
                  </a:txBody>
                  <a:tcPr/>
                </a:tc>
                <a:tc>
                  <a:txBody>
                    <a:bodyPr/>
                    <a:lstStyle/>
                    <a:p>
                      <a:endParaRPr lang="en-US" sz="1600" dirty="0"/>
                    </a:p>
                  </a:txBody>
                  <a:tcPr/>
                </a:tc>
                <a:extLst>
                  <a:ext uri="{0D108BD9-81ED-4DB2-BD59-A6C34878D82A}">
                    <a16:rowId xmlns:a16="http://schemas.microsoft.com/office/drawing/2014/main" val="1832919416"/>
                  </a:ext>
                </a:extLst>
              </a:tr>
            </a:tbl>
          </a:graphicData>
        </a:graphic>
      </p:graphicFrame>
      <p:sp>
        <p:nvSpPr>
          <p:cNvPr id="5" name="TextBox 4">
            <a:extLst>
              <a:ext uri="{FF2B5EF4-FFF2-40B4-BE49-F238E27FC236}">
                <a16:creationId xmlns:a16="http://schemas.microsoft.com/office/drawing/2014/main" id="{DB605338-F51A-42B1-9210-D3120238B687}"/>
              </a:ext>
            </a:extLst>
          </p:cNvPr>
          <p:cNvSpPr txBox="1"/>
          <p:nvPr/>
        </p:nvSpPr>
        <p:spPr>
          <a:xfrm>
            <a:off x="630620" y="5842000"/>
            <a:ext cx="10047890" cy="369332"/>
          </a:xfrm>
          <a:prstGeom prst="rect">
            <a:avLst/>
          </a:prstGeom>
          <a:noFill/>
        </p:spPr>
        <p:txBody>
          <a:bodyPr wrap="square" rtlCol="0">
            <a:spAutoFit/>
          </a:bodyPr>
          <a:lstStyle/>
          <a:p>
            <a:r>
              <a:rPr lang="en-US" b="1" dirty="0"/>
              <a:t>Trust Services Criteria: 1.) Security 2.) Availability 3.) Confidentiality  4.) Privacy  5.) Processing Integrity</a:t>
            </a:r>
          </a:p>
        </p:txBody>
      </p:sp>
    </p:spTree>
    <p:extLst>
      <p:ext uri="{BB962C8B-B14F-4D97-AF65-F5344CB8AC3E}">
        <p14:creationId xmlns:p14="http://schemas.microsoft.com/office/powerpoint/2010/main" val="39335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p:txBody>
          <a:bodyPr/>
          <a:lstStyle/>
          <a:p>
            <a:r>
              <a:rPr lang="en-US" dirty="0"/>
              <a:t>Know the Threats… and how to protect</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p:txBody>
          <a:bodyPr/>
          <a:lstStyle/>
          <a:p>
            <a:pPr>
              <a:buFont typeface="Wingdings" panose="05000000000000000000" pitchFamily="2" charset="2"/>
              <a:buChar char="§"/>
            </a:pPr>
            <a:r>
              <a:rPr lang="en-US" dirty="0"/>
              <a:t>What does the current threat intelligence show for the industry that you work in?</a:t>
            </a:r>
          </a:p>
          <a:p>
            <a:pPr>
              <a:buFont typeface="Wingdings" panose="05000000000000000000" pitchFamily="2" charset="2"/>
              <a:buChar char="§"/>
            </a:pPr>
            <a:r>
              <a:rPr lang="en-US" dirty="0"/>
              <a:t> iDefense, FireEye, Mandiant, ThreatConnect, FS-ISAC, all provide threat intelligence services for malware threats and cyber attacks are talking place on the threat landscape</a:t>
            </a:r>
          </a:p>
          <a:p>
            <a:pPr>
              <a:buFont typeface="Wingdings" panose="05000000000000000000" pitchFamily="2" charset="2"/>
              <a:buChar char="§"/>
            </a:pPr>
            <a:r>
              <a:rPr lang="en-US" dirty="0"/>
              <a:t>Join FBI Infragard to get FBI Threat Intelligence data</a:t>
            </a:r>
          </a:p>
          <a:p>
            <a:pPr>
              <a:buFont typeface="Wingdings" panose="05000000000000000000" pitchFamily="2" charset="2"/>
              <a:buChar char="§"/>
            </a:pPr>
            <a:r>
              <a:rPr lang="en-US" dirty="0"/>
              <a:t>Sign up for the Federal Cybersecurity Infrastructure Security Agency (CISA) alerts</a:t>
            </a:r>
          </a:p>
          <a:p>
            <a:pPr>
              <a:buFont typeface="Wingdings" panose="05000000000000000000" pitchFamily="2" charset="2"/>
              <a:buChar char="§"/>
            </a:pPr>
            <a:r>
              <a:rPr lang="en-US" dirty="0"/>
              <a:t>Understand how attackers broke into a company or a malware was introduced into an organization</a:t>
            </a:r>
          </a:p>
          <a:p>
            <a:pPr>
              <a:buFont typeface="Wingdings" panose="05000000000000000000" pitchFamily="2" charset="2"/>
              <a:buChar char="§"/>
            </a:pPr>
            <a:r>
              <a:rPr lang="en-US" dirty="0"/>
              <a:t>Understand that phishing attacks are the #1 attack vector for someone looking to steal information</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46732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C815-65C2-4933-A460-8BFF92BE19A0}"/>
              </a:ext>
            </a:extLst>
          </p:cNvPr>
          <p:cNvSpPr>
            <a:spLocks noGrp="1"/>
          </p:cNvSpPr>
          <p:nvPr>
            <p:ph type="title"/>
          </p:nvPr>
        </p:nvSpPr>
        <p:spPr/>
        <p:txBody>
          <a:bodyPr/>
          <a:lstStyle/>
          <a:p>
            <a:r>
              <a:rPr lang="en-US" dirty="0"/>
              <a:t>Software Security Assurance</a:t>
            </a:r>
          </a:p>
        </p:txBody>
      </p:sp>
      <p:sp>
        <p:nvSpPr>
          <p:cNvPr id="3" name="Content Placeholder 2">
            <a:extLst>
              <a:ext uri="{FF2B5EF4-FFF2-40B4-BE49-F238E27FC236}">
                <a16:creationId xmlns:a16="http://schemas.microsoft.com/office/drawing/2014/main" id="{F23C5AAB-6559-4A1C-B888-2367C9EC8B1B}"/>
              </a:ext>
            </a:extLst>
          </p:cNvPr>
          <p:cNvSpPr>
            <a:spLocks noGrp="1"/>
          </p:cNvSpPr>
          <p:nvPr>
            <p:ph idx="1"/>
          </p:nvPr>
        </p:nvSpPr>
        <p:spPr/>
        <p:txBody>
          <a:bodyPr/>
          <a:lstStyle/>
          <a:p>
            <a:r>
              <a:rPr lang="en-US" dirty="0"/>
              <a:t>Microsoft Security Development Lifecycle (SDL)</a:t>
            </a:r>
          </a:p>
        </p:txBody>
      </p:sp>
      <p:sp>
        <p:nvSpPr>
          <p:cNvPr id="4" name="Rectangle 3">
            <a:extLst>
              <a:ext uri="{FF2B5EF4-FFF2-40B4-BE49-F238E27FC236}">
                <a16:creationId xmlns:a16="http://schemas.microsoft.com/office/drawing/2014/main" id="{04210400-AFCA-4BE9-AE7E-D0DE46EF43F7}"/>
              </a:ext>
            </a:extLst>
          </p:cNvPr>
          <p:cNvSpPr/>
          <p:nvPr/>
        </p:nvSpPr>
        <p:spPr>
          <a:xfrm>
            <a:off x="2907040" y="5114146"/>
            <a:ext cx="6438879" cy="646331"/>
          </a:xfrm>
          <a:prstGeom prst="rect">
            <a:avLst/>
          </a:prstGeom>
        </p:spPr>
        <p:txBody>
          <a:bodyPr wrap="none">
            <a:spAutoFit/>
          </a:bodyPr>
          <a:lstStyle/>
          <a:p>
            <a:r>
              <a:rPr lang="en-US" sz="3600" b="1" dirty="0">
                <a:hlinkClick r:id="rId2"/>
              </a:rPr>
              <a:t>https://www.microsoft.com/sdl</a:t>
            </a:r>
            <a:r>
              <a:rPr lang="en-US" sz="3600" b="1" dirty="0"/>
              <a:t> </a:t>
            </a:r>
          </a:p>
        </p:txBody>
      </p:sp>
      <p:pic>
        <p:nvPicPr>
          <p:cNvPr id="2054" name="Picture 6" descr="Microsoft SDL-Agile">
            <a:extLst>
              <a:ext uri="{FF2B5EF4-FFF2-40B4-BE49-F238E27FC236}">
                <a16:creationId xmlns:a16="http://schemas.microsoft.com/office/drawing/2014/main" id="{C9CFD645-9814-4732-89E4-F208B5EE5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86" y="2562519"/>
            <a:ext cx="10442985" cy="183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5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D6A5C84-7B7B-4277-B7F0-FA06914CC2F9}"/>
              </a:ext>
            </a:extLst>
          </p:cNvPr>
          <p:cNvSpPr>
            <a:spLocks noGrp="1"/>
          </p:cNvSpPr>
          <p:nvPr>
            <p:ph sz="half" idx="2"/>
          </p:nvPr>
        </p:nvSpPr>
        <p:spPr>
          <a:xfrm>
            <a:off x="1205345" y="1845735"/>
            <a:ext cx="9950335" cy="540018"/>
          </a:xfrm>
        </p:spPr>
        <p:txBody>
          <a:bodyPr>
            <a:normAutofit/>
          </a:bodyPr>
          <a:lstStyle/>
          <a:p>
            <a:r>
              <a:rPr lang="en-US" dirty="0"/>
              <a:t>Stacy Pulikkathara, VP Business Analyst JP Morgan Chase, President IIBA Dallas Chapter  </a:t>
            </a:r>
          </a:p>
        </p:txBody>
      </p:sp>
      <p:pic>
        <p:nvPicPr>
          <p:cNvPr id="5" name="Picture 4">
            <a:extLst>
              <a:ext uri="{FF2B5EF4-FFF2-40B4-BE49-F238E27FC236}">
                <a16:creationId xmlns:a16="http://schemas.microsoft.com/office/drawing/2014/main" id="{E2491AB7-E20C-4E84-B2AD-0A83515B6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904" y="166256"/>
            <a:ext cx="5959255" cy="1543792"/>
          </a:xfrm>
          <a:prstGeom prst="rect">
            <a:avLst/>
          </a:prstGeom>
        </p:spPr>
      </p:pic>
      <p:pic>
        <p:nvPicPr>
          <p:cNvPr id="1027" name="Picture 1" descr="A person posing for the camera&#10;&#10;Description automatically generated">
            <a:extLst>
              <a:ext uri="{FF2B5EF4-FFF2-40B4-BE49-F238E27FC236}">
                <a16:creationId xmlns:a16="http://schemas.microsoft.com/office/drawing/2014/main" id="{8E58C313-41AF-4E00-A382-4B72563E3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4" y="2511423"/>
            <a:ext cx="2996637"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2E6302A-9333-493C-94CA-9CFD3C2FD20E}"/>
              </a:ext>
            </a:extLst>
          </p:cNvPr>
          <p:cNvSpPr txBox="1"/>
          <p:nvPr/>
        </p:nvSpPr>
        <p:spPr>
          <a:xfrm>
            <a:off x="3252246" y="2385753"/>
            <a:ext cx="8864339" cy="3785652"/>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rPr>
              <a:t>Stacy is a Vice President, Business Analyst for JP Morgan Chase Cyber Security Global Identity and Access Division, working on their Role Based Access Control (RBAC) management tools. </a:t>
            </a:r>
          </a:p>
          <a:p>
            <a:endParaRPr lang="en-US" sz="24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Former President of the Dallas Chapter IIBA</a:t>
            </a:r>
          </a:p>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rPr>
              <a:t>Master and Bachelor in Counseling Psychology </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16 years of experience in the Project Management and Business Analyst world</a:t>
            </a:r>
          </a:p>
          <a:p>
            <a:pPr marL="285750" indent="-285750">
              <a:buFont typeface="Arial" panose="020B0604020202020204" pitchFamily="34" charset="0"/>
              <a:buChar char="•"/>
            </a:pPr>
            <a:r>
              <a:rPr lang="en-US" sz="2400" dirty="0">
                <a:effectLst/>
                <a:latin typeface="Calibri" panose="020F0502020204030204" pitchFamily="34" charset="0"/>
                <a:ea typeface="Calibri" panose="020F0502020204030204" pitchFamily="34" charset="0"/>
              </a:rPr>
              <a:t>10 years in the technology consulting business at Sally Beauty, Newell, Toyota, and now JP Morgan Chase</a:t>
            </a:r>
          </a:p>
        </p:txBody>
      </p:sp>
    </p:spTree>
    <p:extLst>
      <p:ext uri="{BB962C8B-B14F-4D97-AF65-F5344CB8AC3E}">
        <p14:creationId xmlns:p14="http://schemas.microsoft.com/office/powerpoint/2010/main" val="270278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447A0-6B3A-4EEA-A556-97A76039E4F9}"/>
              </a:ext>
            </a:extLst>
          </p:cNvPr>
          <p:cNvSpPr>
            <a:spLocks noGrp="1"/>
          </p:cNvSpPr>
          <p:nvPr>
            <p:ph type="title"/>
          </p:nvPr>
        </p:nvSpPr>
        <p:spPr/>
        <p:txBody>
          <a:bodyPr/>
          <a:lstStyle/>
          <a:p>
            <a:r>
              <a:rPr lang="en-US" dirty="0"/>
              <a:t>OWASP Top 10 2021</a:t>
            </a:r>
          </a:p>
        </p:txBody>
      </p:sp>
      <p:pic>
        <p:nvPicPr>
          <p:cNvPr id="1026" name="Picture 2">
            <a:extLst>
              <a:ext uri="{FF2B5EF4-FFF2-40B4-BE49-F238E27FC236}">
                <a16:creationId xmlns:a16="http://schemas.microsoft.com/office/drawing/2014/main" id="{8BA0FABF-7D21-49C7-9BBB-EBE9D9390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266" y="659146"/>
            <a:ext cx="3409735" cy="1186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7">
            <a:extLst>
              <a:ext uri="{FF2B5EF4-FFF2-40B4-BE49-F238E27FC236}">
                <a16:creationId xmlns:a16="http://schemas.microsoft.com/office/drawing/2014/main" id="{D044CED9-33EC-4DBD-BC18-6915035E8F75}"/>
              </a:ext>
            </a:extLst>
          </p:cNvPr>
          <p:cNvGraphicFramePr>
            <a:graphicFrameLocks noGrp="1"/>
          </p:cNvGraphicFramePr>
          <p:nvPr>
            <p:extLst>
              <p:ext uri="{D42A27DB-BD31-4B8C-83A1-F6EECF244321}">
                <p14:modId xmlns:p14="http://schemas.microsoft.com/office/powerpoint/2010/main" val="4107263957"/>
              </p:ext>
            </p:extLst>
          </p:nvPr>
        </p:nvGraphicFramePr>
        <p:xfrm>
          <a:off x="367645" y="2218276"/>
          <a:ext cx="11557262" cy="2353745"/>
        </p:xfrm>
        <a:graphic>
          <a:graphicData uri="http://schemas.openxmlformats.org/drawingml/2006/table">
            <a:tbl>
              <a:tblPr firstRow="1" bandRow="1">
                <a:tableStyleId>{5940675A-B579-460E-94D1-54222C63F5DA}</a:tableStyleId>
              </a:tblPr>
              <a:tblGrid>
                <a:gridCol w="5224184">
                  <a:extLst>
                    <a:ext uri="{9D8B030D-6E8A-4147-A177-3AD203B41FA5}">
                      <a16:colId xmlns:a16="http://schemas.microsoft.com/office/drawing/2014/main" val="255662147"/>
                    </a:ext>
                  </a:extLst>
                </a:gridCol>
                <a:gridCol w="6333078">
                  <a:extLst>
                    <a:ext uri="{9D8B030D-6E8A-4147-A177-3AD203B41FA5}">
                      <a16:colId xmlns:a16="http://schemas.microsoft.com/office/drawing/2014/main" val="1075328305"/>
                    </a:ext>
                  </a:extLst>
                </a:gridCol>
              </a:tblGrid>
              <a:tr h="470749">
                <a:tc>
                  <a:txBody>
                    <a:bodyPr/>
                    <a:lstStyle/>
                    <a:p>
                      <a:r>
                        <a:rPr lang="en-US" sz="2000" b="1" dirty="0"/>
                        <a:t>A01: 2021: Broken Access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A06: 2021: Vulnerable and outdated components</a:t>
                      </a:r>
                    </a:p>
                  </a:txBody>
                  <a:tcPr/>
                </a:tc>
                <a:extLst>
                  <a:ext uri="{0D108BD9-81ED-4DB2-BD59-A6C34878D82A}">
                    <a16:rowId xmlns:a16="http://schemas.microsoft.com/office/drawing/2014/main" val="1277288858"/>
                  </a:ext>
                </a:extLst>
              </a:tr>
              <a:tr h="470749">
                <a:tc>
                  <a:txBody>
                    <a:bodyPr/>
                    <a:lstStyle/>
                    <a:p>
                      <a:r>
                        <a:rPr lang="en-US" sz="2000" b="1" dirty="0"/>
                        <a:t>A02: 2021: Cryptographic Failures</a:t>
                      </a:r>
                    </a:p>
                  </a:txBody>
                  <a:tcPr/>
                </a:tc>
                <a:tc>
                  <a:txBody>
                    <a:bodyPr/>
                    <a:lstStyle/>
                    <a:p>
                      <a:r>
                        <a:rPr lang="en-US" sz="2000" b="1" dirty="0"/>
                        <a:t>A07: 2021: Identification and Authentication Failures</a:t>
                      </a:r>
                    </a:p>
                  </a:txBody>
                  <a:tcPr/>
                </a:tc>
                <a:extLst>
                  <a:ext uri="{0D108BD9-81ED-4DB2-BD59-A6C34878D82A}">
                    <a16:rowId xmlns:a16="http://schemas.microsoft.com/office/drawing/2014/main" val="1421965005"/>
                  </a:ext>
                </a:extLst>
              </a:tr>
              <a:tr h="470749">
                <a:tc>
                  <a:txBody>
                    <a:bodyPr/>
                    <a:lstStyle/>
                    <a:p>
                      <a:r>
                        <a:rPr lang="en-US" sz="2000" b="1" dirty="0"/>
                        <a:t>A03: 2021: Injection</a:t>
                      </a:r>
                    </a:p>
                  </a:txBody>
                  <a:tcPr/>
                </a:tc>
                <a:tc>
                  <a:txBody>
                    <a:bodyPr/>
                    <a:lstStyle/>
                    <a:p>
                      <a:r>
                        <a:rPr lang="en-US" sz="2000" b="1" dirty="0"/>
                        <a:t>A08: 2021: Software and Data Integrity Failures</a:t>
                      </a:r>
                    </a:p>
                  </a:txBody>
                  <a:tcPr/>
                </a:tc>
                <a:extLst>
                  <a:ext uri="{0D108BD9-81ED-4DB2-BD59-A6C34878D82A}">
                    <a16:rowId xmlns:a16="http://schemas.microsoft.com/office/drawing/2014/main" val="322424462"/>
                  </a:ext>
                </a:extLst>
              </a:tr>
              <a:tr h="470749">
                <a:tc>
                  <a:txBody>
                    <a:bodyPr/>
                    <a:lstStyle/>
                    <a:p>
                      <a:r>
                        <a:rPr lang="en-US" sz="2000" b="1" dirty="0"/>
                        <a:t>A04: 2021: Insecure Design</a:t>
                      </a:r>
                    </a:p>
                  </a:txBody>
                  <a:tcPr/>
                </a:tc>
                <a:tc>
                  <a:txBody>
                    <a:bodyPr/>
                    <a:lstStyle/>
                    <a:p>
                      <a:r>
                        <a:rPr lang="en-US" sz="2000" b="1" dirty="0"/>
                        <a:t>A09: 2021: Security Logging and Monitoring Failures</a:t>
                      </a:r>
                    </a:p>
                  </a:txBody>
                  <a:tcPr/>
                </a:tc>
                <a:extLst>
                  <a:ext uri="{0D108BD9-81ED-4DB2-BD59-A6C34878D82A}">
                    <a16:rowId xmlns:a16="http://schemas.microsoft.com/office/drawing/2014/main" val="2121776638"/>
                  </a:ext>
                </a:extLst>
              </a:tr>
              <a:tr h="47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A05: 2021: Security Misconfiguration</a:t>
                      </a:r>
                    </a:p>
                  </a:txBody>
                  <a:tcPr/>
                </a:tc>
                <a:tc>
                  <a:txBody>
                    <a:bodyPr/>
                    <a:lstStyle/>
                    <a:p>
                      <a:r>
                        <a:rPr lang="en-US" sz="2000" b="1" dirty="0"/>
                        <a:t>A10: 2021: Server-Side Request Forgery (SSRF)</a:t>
                      </a:r>
                    </a:p>
                  </a:txBody>
                  <a:tcPr/>
                </a:tc>
                <a:extLst>
                  <a:ext uri="{0D108BD9-81ED-4DB2-BD59-A6C34878D82A}">
                    <a16:rowId xmlns:a16="http://schemas.microsoft.com/office/drawing/2014/main" val="3194353617"/>
                  </a:ext>
                </a:extLst>
              </a:tr>
            </a:tbl>
          </a:graphicData>
        </a:graphic>
      </p:graphicFrame>
      <p:sp>
        <p:nvSpPr>
          <p:cNvPr id="8" name="TextBox 7">
            <a:extLst>
              <a:ext uri="{FF2B5EF4-FFF2-40B4-BE49-F238E27FC236}">
                <a16:creationId xmlns:a16="http://schemas.microsoft.com/office/drawing/2014/main" id="{7B9D6082-BDAB-4FDD-9867-8052238CD572}"/>
              </a:ext>
            </a:extLst>
          </p:cNvPr>
          <p:cNvSpPr txBox="1"/>
          <p:nvPr/>
        </p:nvSpPr>
        <p:spPr>
          <a:xfrm>
            <a:off x="2570749" y="5533553"/>
            <a:ext cx="7305654" cy="584775"/>
          </a:xfrm>
          <a:prstGeom prst="rect">
            <a:avLst/>
          </a:prstGeom>
          <a:noFill/>
        </p:spPr>
        <p:txBody>
          <a:bodyPr wrap="none" rtlCol="0">
            <a:spAutoFit/>
          </a:bodyPr>
          <a:lstStyle/>
          <a:p>
            <a:r>
              <a:rPr lang="en-US" sz="3200" b="1" dirty="0">
                <a:hlinkClick r:id="rId3"/>
              </a:rPr>
              <a:t>https://owasp.org/www-project-top-ten/</a:t>
            </a:r>
            <a:endParaRPr lang="en-US" sz="3200" b="1" dirty="0"/>
          </a:p>
        </p:txBody>
      </p:sp>
    </p:spTree>
    <p:extLst>
      <p:ext uri="{BB962C8B-B14F-4D97-AF65-F5344CB8AC3E}">
        <p14:creationId xmlns:p14="http://schemas.microsoft.com/office/powerpoint/2010/main" val="20279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FD52-98CD-57C2-567F-28EAD6C9A344}"/>
              </a:ext>
            </a:extLst>
          </p:cNvPr>
          <p:cNvSpPr>
            <a:spLocks noGrp="1"/>
          </p:cNvSpPr>
          <p:nvPr>
            <p:ph type="title"/>
          </p:nvPr>
        </p:nvSpPr>
        <p:spPr/>
        <p:txBody>
          <a:bodyPr/>
          <a:lstStyle/>
          <a:p>
            <a:r>
              <a:rPr lang="en-US" b="1" dirty="0"/>
              <a:t>Application Program Interface (API) Security</a:t>
            </a:r>
          </a:p>
        </p:txBody>
      </p:sp>
      <p:sp>
        <p:nvSpPr>
          <p:cNvPr id="3" name="Content Placeholder 2">
            <a:extLst>
              <a:ext uri="{FF2B5EF4-FFF2-40B4-BE49-F238E27FC236}">
                <a16:creationId xmlns:a16="http://schemas.microsoft.com/office/drawing/2014/main" id="{4B88D45B-FB5B-0AA5-B584-460B88E5E3CE}"/>
              </a:ext>
            </a:extLst>
          </p:cNvPr>
          <p:cNvSpPr>
            <a:spLocks noGrp="1"/>
          </p:cNvSpPr>
          <p:nvPr>
            <p:ph idx="1"/>
          </p:nvPr>
        </p:nvSpPr>
        <p:spPr/>
        <p:txBody>
          <a:bodyPr>
            <a:normAutofit/>
          </a:bodyPr>
          <a:lstStyle/>
          <a:p>
            <a:r>
              <a:rPr lang="en-US" sz="3600" dirty="0"/>
              <a:t>4 types of APIs</a:t>
            </a:r>
          </a:p>
          <a:p>
            <a:r>
              <a:rPr lang="en-US" sz="3600" dirty="0"/>
              <a:t>1.) Public – Internet Facing</a:t>
            </a:r>
          </a:p>
          <a:p>
            <a:r>
              <a:rPr lang="en-US" sz="3600" dirty="0"/>
              <a:t>2.) Private – Company Internal only</a:t>
            </a:r>
          </a:p>
          <a:p>
            <a:r>
              <a:rPr lang="en-US" sz="3600" dirty="0"/>
              <a:t>3.) Partner – Vendor / Partner supported</a:t>
            </a:r>
          </a:p>
          <a:p>
            <a:r>
              <a:rPr lang="en-US" sz="3600" dirty="0"/>
              <a:t>4. ) Composite – Hybrid models of the above</a:t>
            </a:r>
          </a:p>
          <a:p>
            <a:endParaRPr lang="en-US" sz="3600" dirty="0"/>
          </a:p>
        </p:txBody>
      </p:sp>
    </p:spTree>
    <p:extLst>
      <p:ext uri="{BB962C8B-B14F-4D97-AF65-F5344CB8AC3E}">
        <p14:creationId xmlns:p14="http://schemas.microsoft.com/office/powerpoint/2010/main" val="92607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FD52-98CD-57C2-567F-28EAD6C9A344}"/>
              </a:ext>
            </a:extLst>
          </p:cNvPr>
          <p:cNvSpPr>
            <a:spLocks noGrp="1"/>
          </p:cNvSpPr>
          <p:nvPr>
            <p:ph type="title"/>
          </p:nvPr>
        </p:nvSpPr>
        <p:spPr/>
        <p:txBody>
          <a:bodyPr/>
          <a:lstStyle/>
          <a:p>
            <a:r>
              <a:rPr lang="en-US" dirty="0"/>
              <a:t>API Security Vulnerabilities</a:t>
            </a:r>
          </a:p>
        </p:txBody>
      </p:sp>
      <p:sp>
        <p:nvSpPr>
          <p:cNvPr id="3" name="Content Placeholder 2">
            <a:extLst>
              <a:ext uri="{FF2B5EF4-FFF2-40B4-BE49-F238E27FC236}">
                <a16:creationId xmlns:a16="http://schemas.microsoft.com/office/drawing/2014/main" id="{4B88D45B-FB5B-0AA5-B584-460B88E5E3CE}"/>
              </a:ext>
            </a:extLst>
          </p:cNvPr>
          <p:cNvSpPr>
            <a:spLocks noGrp="1"/>
          </p:cNvSpPr>
          <p:nvPr>
            <p:ph idx="1"/>
          </p:nvPr>
        </p:nvSpPr>
        <p:spPr/>
        <p:txBody>
          <a:bodyPr>
            <a:normAutofit fontScale="55000" lnSpcReduction="20000"/>
          </a:bodyPr>
          <a:lstStyle/>
          <a:p>
            <a:r>
              <a:rPr lang="en-US" sz="3600" dirty="0"/>
              <a:t>API1:2019 Broken Object Level</a:t>
            </a:r>
          </a:p>
          <a:p>
            <a:r>
              <a:rPr lang="en-US" sz="3600" dirty="0"/>
              <a:t>API2:2019 Broken User Authentication</a:t>
            </a:r>
          </a:p>
          <a:p>
            <a:r>
              <a:rPr lang="en-US" sz="3600" dirty="0"/>
              <a:t>API3:2019 Excessive Data Exposure</a:t>
            </a:r>
          </a:p>
          <a:p>
            <a:r>
              <a:rPr lang="en-US" sz="3600" dirty="0"/>
              <a:t>API4:2019 Lack of Resources &amp; Rate Limiting</a:t>
            </a:r>
          </a:p>
          <a:p>
            <a:r>
              <a:rPr lang="en-US" sz="3600" dirty="0"/>
              <a:t>API5:2019 Broken Function Level Authorization</a:t>
            </a:r>
          </a:p>
          <a:p>
            <a:r>
              <a:rPr lang="en-US" sz="3600" dirty="0"/>
              <a:t>API6:2019 Mass Assignment</a:t>
            </a:r>
          </a:p>
          <a:p>
            <a:r>
              <a:rPr lang="en-US" sz="3600" dirty="0"/>
              <a:t>API7:2019 Security Misconfiguration</a:t>
            </a:r>
          </a:p>
          <a:p>
            <a:r>
              <a:rPr lang="en-US" sz="3600" dirty="0"/>
              <a:t>API8:2019 Injection</a:t>
            </a:r>
          </a:p>
          <a:p>
            <a:r>
              <a:rPr lang="en-US" sz="3600" dirty="0"/>
              <a:t>API9:2019 Improper Assets Management</a:t>
            </a:r>
          </a:p>
          <a:p>
            <a:r>
              <a:rPr lang="en-US" sz="3600" dirty="0"/>
              <a:t>API10:2019 Insufficient Logging &amp; Monitoring</a:t>
            </a:r>
          </a:p>
          <a:p>
            <a:endParaRPr lang="en-US" sz="3600" dirty="0"/>
          </a:p>
          <a:p>
            <a:endParaRPr lang="en-US" sz="3600" dirty="0"/>
          </a:p>
          <a:p>
            <a:endParaRPr lang="en-US" sz="3600" dirty="0"/>
          </a:p>
          <a:p>
            <a:endParaRPr lang="en-US" sz="3600" dirty="0"/>
          </a:p>
        </p:txBody>
      </p:sp>
    </p:spTree>
    <p:extLst>
      <p:ext uri="{BB962C8B-B14F-4D97-AF65-F5344CB8AC3E}">
        <p14:creationId xmlns:p14="http://schemas.microsoft.com/office/powerpoint/2010/main" val="236173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54347913-C680-C07E-333C-65855A4BC8E7}"/>
              </a:ext>
            </a:extLst>
          </p:cNvPr>
          <p:cNvGraphicFramePr>
            <a:graphicFrameLocks noGrp="1"/>
          </p:cNvGraphicFramePr>
          <p:nvPr>
            <p:extLst>
              <p:ext uri="{D42A27DB-BD31-4B8C-83A1-F6EECF244321}">
                <p14:modId xmlns:p14="http://schemas.microsoft.com/office/powerpoint/2010/main" val="1400338868"/>
              </p:ext>
            </p:extLst>
          </p:nvPr>
        </p:nvGraphicFramePr>
        <p:xfrm>
          <a:off x="367645" y="2397387"/>
          <a:ext cx="11557262" cy="3058167"/>
        </p:xfrm>
        <a:graphic>
          <a:graphicData uri="http://schemas.openxmlformats.org/drawingml/2006/table">
            <a:tbl>
              <a:tblPr firstRow="1" bandRow="1">
                <a:tableStyleId>{5940675A-B579-460E-94D1-54222C63F5DA}</a:tableStyleId>
              </a:tblPr>
              <a:tblGrid>
                <a:gridCol w="5224184">
                  <a:extLst>
                    <a:ext uri="{9D8B030D-6E8A-4147-A177-3AD203B41FA5}">
                      <a16:colId xmlns:a16="http://schemas.microsoft.com/office/drawing/2014/main" val="255662147"/>
                    </a:ext>
                  </a:extLst>
                </a:gridCol>
                <a:gridCol w="6333078">
                  <a:extLst>
                    <a:ext uri="{9D8B030D-6E8A-4147-A177-3AD203B41FA5}">
                      <a16:colId xmlns:a16="http://schemas.microsoft.com/office/drawing/2014/main" val="1075328305"/>
                    </a:ext>
                  </a:extLst>
                </a:gridCol>
              </a:tblGrid>
              <a:tr h="470749">
                <a:tc>
                  <a:txBody>
                    <a:bodyPr/>
                    <a:lstStyle/>
                    <a:p>
                      <a:r>
                        <a:rPr lang="en-US" sz="2400" b="1" dirty="0"/>
                        <a:t>API1:2019 Broken Object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API6:2019 Mass Assignment</a:t>
                      </a:r>
                    </a:p>
                  </a:txBody>
                  <a:tcPr/>
                </a:tc>
                <a:extLst>
                  <a:ext uri="{0D108BD9-81ED-4DB2-BD59-A6C34878D82A}">
                    <a16:rowId xmlns:a16="http://schemas.microsoft.com/office/drawing/2014/main" val="1277288858"/>
                  </a:ext>
                </a:extLst>
              </a:tr>
              <a:tr h="470749">
                <a:tc>
                  <a:txBody>
                    <a:bodyPr/>
                    <a:lstStyle/>
                    <a:p>
                      <a:r>
                        <a:rPr lang="en-US" sz="2400" b="1" dirty="0"/>
                        <a:t>API2:2019 Broken User Authentication</a:t>
                      </a:r>
                    </a:p>
                  </a:txBody>
                  <a:tcPr/>
                </a:tc>
                <a:tc>
                  <a:txBody>
                    <a:bodyPr/>
                    <a:lstStyle/>
                    <a:p>
                      <a:r>
                        <a:rPr lang="en-US" sz="2400" b="1" dirty="0"/>
                        <a:t>API7:2019 Security Misconfiguration</a:t>
                      </a:r>
                    </a:p>
                  </a:txBody>
                  <a:tcPr/>
                </a:tc>
                <a:extLst>
                  <a:ext uri="{0D108BD9-81ED-4DB2-BD59-A6C34878D82A}">
                    <a16:rowId xmlns:a16="http://schemas.microsoft.com/office/drawing/2014/main" val="1421965005"/>
                  </a:ext>
                </a:extLst>
              </a:tr>
              <a:tr h="470749">
                <a:tc>
                  <a:txBody>
                    <a:bodyPr/>
                    <a:lstStyle/>
                    <a:p>
                      <a:r>
                        <a:rPr lang="en-US" sz="2400" b="1" dirty="0"/>
                        <a:t>API3:2019 Excessive Data Exposure</a:t>
                      </a:r>
                    </a:p>
                  </a:txBody>
                  <a:tcPr/>
                </a:tc>
                <a:tc>
                  <a:txBody>
                    <a:bodyPr/>
                    <a:lstStyle/>
                    <a:p>
                      <a:r>
                        <a:rPr lang="en-US" sz="2400" b="1" dirty="0"/>
                        <a:t>API8:2019 Injection</a:t>
                      </a:r>
                    </a:p>
                  </a:txBody>
                  <a:tcPr/>
                </a:tc>
                <a:extLst>
                  <a:ext uri="{0D108BD9-81ED-4DB2-BD59-A6C34878D82A}">
                    <a16:rowId xmlns:a16="http://schemas.microsoft.com/office/drawing/2014/main" val="322424462"/>
                  </a:ext>
                </a:extLst>
              </a:tr>
              <a:tr h="470749">
                <a:tc>
                  <a:txBody>
                    <a:bodyPr/>
                    <a:lstStyle/>
                    <a:p>
                      <a:r>
                        <a:rPr lang="en-US" sz="2400" b="1" dirty="0"/>
                        <a:t>API4:2019 Lack of Resources &amp; Rate Limiting</a:t>
                      </a:r>
                    </a:p>
                  </a:txBody>
                  <a:tcPr/>
                </a:tc>
                <a:tc>
                  <a:txBody>
                    <a:bodyPr/>
                    <a:lstStyle/>
                    <a:p>
                      <a:r>
                        <a:rPr lang="en-US" sz="2400" b="1" dirty="0"/>
                        <a:t>API9:2019 Improper Assets Management</a:t>
                      </a:r>
                    </a:p>
                  </a:txBody>
                  <a:tcPr/>
                </a:tc>
                <a:extLst>
                  <a:ext uri="{0D108BD9-81ED-4DB2-BD59-A6C34878D82A}">
                    <a16:rowId xmlns:a16="http://schemas.microsoft.com/office/drawing/2014/main" val="2121776638"/>
                  </a:ext>
                </a:extLst>
              </a:tr>
              <a:tr h="470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API5:2019 Broken Function Level Authorization</a:t>
                      </a:r>
                    </a:p>
                  </a:txBody>
                  <a:tcPr/>
                </a:tc>
                <a:tc>
                  <a:txBody>
                    <a:bodyPr/>
                    <a:lstStyle/>
                    <a:p>
                      <a:r>
                        <a:rPr lang="en-US" sz="2400" b="1" dirty="0"/>
                        <a:t>API10:2019 Insufficient Logging &amp; Monitoring</a:t>
                      </a:r>
                    </a:p>
                  </a:txBody>
                  <a:tcPr/>
                </a:tc>
                <a:extLst>
                  <a:ext uri="{0D108BD9-81ED-4DB2-BD59-A6C34878D82A}">
                    <a16:rowId xmlns:a16="http://schemas.microsoft.com/office/drawing/2014/main" val="3194353617"/>
                  </a:ext>
                </a:extLst>
              </a:tr>
            </a:tbl>
          </a:graphicData>
        </a:graphic>
      </p:graphicFrame>
      <p:sp>
        <p:nvSpPr>
          <p:cNvPr id="9" name="Title 1">
            <a:extLst>
              <a:ext uri="{FF2B5EF4-FFF2-40B4-BE49-F238E27FC236}">
                <a16:creationId xmlns:a16="http://schemas.microsoft.com/office/drawing/2014/main" id="{CE6D77BB-C13C-F870-1359-C441A630E3A7}"/>
              </a:ext>
            </a:extLst>
          </p:cNvPr>
          <p:cNvSpPr>
            <a:spLocks noGrp="1"/>
          </p:cNvSpPr>
          <p:nvPr>
            <p:ph type="title"/>
          </p:nvPr>
        </p:nvSpPr>
        <p:spPr>
          <a:xfrm>
            <a:off x="1097280" y="286603"/>
            <a:ext cx="10058400" cy="1450757"/>
          </a:xfrm>
        </p:spPr>
        <p:txBody>
          <a:bodyPr/>
          <a:lstStyle/>
          <a:p>
            <a:r>
              <a:rPr lang="en-US" dirty="0"/>
              <a:t>OWASP API Top 10 2019</a:t>
            </a:r>
          </a:p>
        </p:txBody>
      </p:sp>
      <p:pic>
        <p:nvPicPr>
          <p:cNvPr id="10" name="Picture 2">
            <a:extLst>
              <a:ext uri="{FF2B5EF4-FFF2-40B4-BE49-F238E27FC236}">
                <a16:creationId xmlns:a16="http://schemas.microsoft.com/office/drawing/2014/main" id="{0D363023-BFD4-2DE5-8175-E98EA1391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534" y="696854"/>
            <a:ext cx="3409735" cy="118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6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p:txBody>
          <a:bodyPr/>
          <a:lstStyle/>
          <a:p>
            <a:r>
              <a:rPr lang="en-US" dirty="0"/>
              <a:t>As a BA, what do I ask?</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p:txBody>
          <a:bodyPr>
            <a:normAutofit lnSpcReduction="10000"/>
          </a:bodyPr>
          <a:lstStyle/>
          <a:p>
            <a:r>
              <a:rPr lang="en-US" sz="2400" dirty="0"/>
              <a:t>What Information Assets does this project process, store, or transmit?</a:t>
            </a:r>
          </a:p>
          <a:p>
            <a:r>
              <a:rPr lang="en-US" sz="2400" dirty="0"/>
              <a:t>What’s the data classification for those assets and recommended security controls?</a:t>
            </a:r>
          </a:p>
          <a:p>
            <a:r>
              <a:rPr lang="en-US" sz="2400" dirty="0"/>
              <a:t>What security and privacy controls are in place to protect those information assets?</a:t>
            </a:r>
          </a:p>
          <a:p>
            <a:r>
              <a:rPr lang="en-US" sz="2400" dirty="0"/>
              <a:t>Who is the data owner/data custodian/data controller for those assets?</a:t>
            </a:r>
          </a:p>
          <a:p>
            <a:r>
              <a:rPr lang="en-US" sz="2400" dirty="0"/>
              <a:t>What security reviews need be done before the project goes live?</a:t>
            </a:r>
          </a:p>
          <a:p>
            <a:r>
              <a:rPr lang="en-US" sz="2400" dirty="0"/>
              <a:t>Who are those internal teams that need to be engaged to go live? Governance, Risk, Compliance teams? Cyber Security analysts? Penetration testing teams? Code scan teams? Data Security Legal?</a:t>
            </a:r>
          </a:p>
          <a:p>
            <a:endParaRPr lang="en-US" sz="2400" dirty="0"/>
          </a:p>
          <a:p>
            <a:endParaRPr lang="en-US" sz="2400" dirty="0"/>
          </a:p>
        </p:txBody>
      </p:sp>
    </p:spTree>
    <p:extLst>
      <p:ext uri="{BB962C8B-B14F-4D97-AF65-F5344CB8AC3E}">
        <p14:creationId xmlns:p14="http://schemas.microsoft.com/office/powerpoint/2010/main" val="26055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p:txBody>
          <a:bodyPr/>
          <a:lstStyle/>
          <a:p>
            <a:r>
              <a:rPr lang="en-US" dirty="0"/>
              <a:t>As a BA, what do I ask?</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p:txBody>
          <a:bodyPr>
            <a:normAutofit/>
          </a:bodyPr>
          <a:lstStyle/>
          <a:p>
            <a:r>
              <a:rPr lang="en-US" sz="3200" dirty="0"/>
              <a:t>What does the test data look like in the test environment? </a:t>
            </a:r>
          </a:p>
          <a:p>
            <a:r>
              <a:rPr lang="en-US" sz="3200" dirty="0"/>
              <a:t>Is the data being anonymized, pseudonymized, or tokenized?</a:t>
            </a:r>
          </a:p>
          <a:p>
            <a:r>
              <a:rPr lang="en-US" sz="3200" dirty="0"/>
              <a:t>Are the developers using production data in the test environment? Remember that the test environment doesn’t have the same level of security controls as the production environment. </a:t>
            </a:r>
          </a:p>
          <a:p>
            <a:endParaRPr lang="en-US" sz="3200" dirty="0"/>
          </a:p>
          <a:p>
            <a:endParaRPr lang="en-US" sz="3200" dirty="0"/>
          </a:p>
        </p:txBody>
      </p:sp>
    </p:spTree>
    <p:extLst>
      <p:ext uri="{BB962C8B-B14F-4D97-AF65-F5344CB8AC3E}">
        <p14:creationId xmlns:p14="http://schemas.microsoft.com/office/powerpoint/2010/main" val="11958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p:txBody>
          <a:bodyPr/>
          <a:lstStyle/>
          <a:p>
            <a:r>
              <a:rPr lang="en-US" dirty="0"/>
              <a:t>As a BA, what do I ask? (Cont’d)</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p:txBody>
          <a:bodyPr>
            <a:normAutofit fontScale="92500" lnSpcReduction="20000"/>
          </a:bodyPr>
          <a:lstStyle/>
          <a:p>
            <a:r>
              <a:rPr lang="en-US" sz="2400" dirty="0"/>
              <a:t>Is there a software security assurance or secure SDLC policy that needs to be followed to help reduce vulnerabilities in application development or web application development?</a:t>
            </a:r>
          </a:p>
          <a:p>
            <a:r>
              <a:rPr lang="en-US" sz="2400" dirty="0"/>
              <a:t>What data security &amp;privacy compliance requirements need to be met in order for this website, project, or application to go live? </a:t>
            </a:r>
          </a:p>
          <a:p>
            <a:r>
              <a:rPr lang="en-US" sz="2400" dirty="0"/>
              <a:t>Has attack surface analysis been done already for this project? (Attack surface Analysis is what?)</a:t>
            </a:r>
          </a:p>
          <a:p>
            <a:r>
              <a:rPr lang="en-US" sz="2400" dirty="0"/>
              <a:t>Is there a threat model for this project? (What’s a threat model you ask?)</a:t>
            </a:r>
          </a:p>
          <a:p>
            <a:r>
              <a:rPr lang="en-US" sz="2400" dirty="0"/>
              <a:t>Establish source code versioning/Access controls, Follow Security code practices, Perform code reviews, Perform static code analysis, perform white box/black box testing, and remediate vulnerabilities, Ensure a Final Security Review is done and signed off the by risk owner before project goes live.</a:t>
            </a:r>
          </a:p>
          <a:p>
            <a:endParaRPr lang="en-US" sz="2400" dirty="0"/>
          </a:p>
          <a:p>
            <a:endParaRPr lang="en-US" sz="2400" dirty="0"/>
          </a:p>
          <a:p>
            <a:endParaRPr lang="en-US" sz="2400" dirty="0"/>
          </a:p>
        </p:txBody>
      </p:sp>
    </p:spTree>
    <p:extLst>
      <p:ext uri="{BB962C8B-B14F-4D97-AF65-F5344CB8AC3E}">
        <p14:creationId xmlns:p14="http://schemas.microsoft.com/office/powerpoint/2010/main" val="233517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4"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D703E-195C-4532-9D6E-609C8C00CBCB}"/>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a:solidFill>
                  <a:schemeClr val="tx1">
                    <a:lumMod val="85000"/>
                    <a:lumOff val="15000"/>
                  </a:schemeClr>
                </a:solidFill>
              </a:rPr>
              <a:t>Thank You</a:t>
            </a:r>
          </a:p>
        </p:txBody>
      </p:sp>
      <p:sp>
        <p:nvSpPr>
          <p:cNvPr id="4" name="Text Placeholder 3">
            <a:extLst>
              <a:ext uri="{FF2B5EF4-FFF2-40B4-BE49-F238E27FC236}">
                <a16:creationId xmlns:a16="http://schemas.microsoft.com/office/drawing/2014/main" id="{64D0D5F4-731D-4AFD-B647-197B6D475218}"/>
              </a:ext>
            </a:extLst>
          </p:cNvPr>
          <p:cNvSpPr>
            <a:spLocks noGrp="1"/>
          </p:cNvSpPr>
          <p:nvPr>
            <p:ph type="body" sz="half" idx="2"/>
          </p:nvPr>
        </p:nvSpPr>
        <p:spPr>
          <a:xfrm>
            <a:off x="8141110" y="4455621"/>
            <a:ext cx="3417990" cy="1238616"/>
          </a:xfrm>
        </p:spPr>
        <p:txBody>
          <a:bodyPr vert="horz" lIns="91440" tIns="45720" rIns="91440" bIns="45720" rtlCol="0">
            <a:normAutofit/>
          </a:bodyPr>
          <a:lstStyle/>
          <a:p>
            <a:r>
              <a:rPr lang="en-US" sz="2000" cap="all" spc="200">
                <a:solidFill>
                  <a:schemeClr val="tx1">
                    <a:lumMod val="85000"/>
                    <a:lumOff val="15000"/>
                  </a:schemeClr>
                </a:solidFill>
                <a:latin typeface="+mj-lt"/>
              </a:rPr>
              <a:t>Questions? </a:t>
            </a:r>
          </a:p>
        </p:txBody>
      </p:sp>
      <p:pic>
        <p:nvPicPr>
          <p:cNvPr id="6" name="Content Placeholder 5" descr="A close up of a blackboard&#10;&#10;Description automatically generated">
            <a:extLst>
              <a:ext uri="{FF2B5EF4-FFF2-40B4-BE49-F238E27FC236}">
                <a16:creationId xmlns:a16="http://schemas.microsoft.com/office/drawing/2014/main" id="{817A0D51-AAB1-4CD6-A365-F5B330E4D3DC}"/>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33999" y="868847"/>
            <a:ext cx="6912217" cy="4596624"/>
          </a:xfrm>
          <a:prstGeom prst="rect">
            <a:avLst/>
          </a:prstGeom>
        </p:spPr>
      </p:pic>
      <p:cxnSp>
        <p:nvCxnSpPr>
          <p:cNvPr id="46"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7"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2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2149885-2957-4448-AFA0-2B71B35F567E}"/>
              </a:ext>
            </a:extLst>
          </p:cNvPr>
          <p:cNvSpPr>
            <a:spLocks noGrp="1"/>
          </p:cNvSpPr>
          <p:nvPr>
            <p:ph type="ctrTitle"/>
          </p:nvPr>
        </p:nvSpPr>
        <p:spPr>
          <a:xfrm>
            <a:off x="3836504" y="758952"/>
            <a:ext cx="7319175" cy="3566160"/>
          </a:xfrm>
        </p:spPr>
        <p:txBody>
          <a:bodyPr>
            <a:normAutofit/>
          </a:bodyPr>
          <a:lstStyle/>
          <a:p>
            <a:r>
              <a:rPr lang="en-US" sz="6800" dirty="0"/>
              <a:t>Cyber Security, What Business Analysts need to know</a:t>
            </a:r>
          </a:p>
        </p:txBody>
      </p:sp>
      <p:sp>
        <p:nvSpPr>
          <p:cNvPr id="3" name="Subtitle 2">
            <a:extLst>
              <a:ext uri="{FF2B5EF4-FFF2-40B4-BE49-F238E27FC236}">
                <a16:creationId xmlns:a16="http://schemas.microsoft.com/office/drawing/2014/main" id="{FD528C21-F2AF-4292-AA32-4E916FD22D45}"/>
              </a:ext>
            </a:extLst>
          </p:cNvPr>
          <p:cNvSpPr>
            <a:spLocks noGrp="1"/>
          </p:cNvSpPr>
          <p:nvPr>
            <p:ph type="subTitle" idx="1"/>
          </p:nvPr>
        </p:nvSpPr>
        <p:spPr>
          <a:xfrm>
            <a:off x="3836504" y="4455620"/>
            <a:ext cx="7321946" cy="1143000"/>
          </a:xfrm>
        </p:spPr>
        <p:txBody>
          <a:bodyPr>
            <a:normAutofit/>
          </a:bodyPr>
          <a:lstStyle/>
          <a:p>
            <a:r>
              <a:rPr lang="en-US" dirty="0"/>
              <a:t>stacy pulikkathara | georgeo pulikkathara</a:t>
            </a:r>
          </a:p>
          <a:p>
            <a:r>
              <a:rPr lang="en-US" dirty="0"/>
              <a:t>SEPTEMBER 16, 2022</a:t>
            </a:r>
          </a:p>
        </p:txBody>
      </p:sp>
      <p:pic>
        <p:nvPicPr>
          <p:cNvPr id="7" name="Graphic 6" descr="Lock">
            <a:extLst>
              <a:ext uri="{FF2B5EF4-FFF2-40B4-BE49-F238E27FC236}">
                <a16:creationId xmlns:a16="http://schemas.microsoft.com/office/drawing/2014/main" id="{73E5AD08-9BCD-472C-844A-D1F64E810D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14" name="Rectangle 13">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628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8627A-33F7-49D6-98A3-C9476AB4F27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473D3BA-5B1A-41E0-9FE3-9F048C270C6B}"/>
              </a:ext>
            </a:extLst>
          </p:cNvPr>
          <p:cNvSpPr>
            <a:spLocks noGrp="1"/>
          </p:cNvSpPr>
          <p:nvPr>
            <p:ph idx="1"/>
          </p:nvPr>
        </p:nvSpPr>
        <p:spPr/>
        <p:txBody>
          <a:bodyPr>
            <a:normAutofit/>
          </a:bodyPr>
          <a:lstStyle/>
          <a:p>
            <a:pPr>
              <a:buFont typeface="Arial" panose="020B0604020202020204" pitchFamily="34" charset="0"/>
              <a:buChar char="•"/>
            </a:pPr>
            <a:r>
              <a:rPr lang="en-US" b="1" dirty="0"/>
              <a:t>Short History on Cryptography &amp; Ciphers</a:t>
            </a:r>
          </a:p>
          <a:p>
            <a:pPr>
              <a:buFont typeface="Arial" panose="020B0604020202020204" pitchFamily="34" charset="0"/>
              <a:buChar char="•"/>
            </a:pPr>
            <a:r>
              <a:rPr lang="en-US" b="1" dirty="0"/>
              <a:t>Common Terminology used in Cyber security</a:t>
            </a:r>
          </a:p>
          <a:p>
            <a:pPr>
              <a:buFont typeface="Arial" panose="020B0604020202020204" pitchFamily="34" charset="0"/>
              <a:buChar char="•"/>
            </a:pPr>
            <a:r>
              <a:rPr lang="en-US" b="1" dirty="0"/>
              <a:t>Asset Identification and Valuation</a:t>
            </a:r>
          </a:p>
          <a:p>
            <a:pPr>
              <a:buFont typeface="Arial" panose="020B0604020202020204" pitchFamily="34" charset="0"/>
              <a:buChar char="•"/>
            </a:pPr>
            <a:r>
              <a:rPr lang="en-US" b="1" dirty="0"/>
              <a:t>Identity and Authentication and Authorization</a:t>
            </a:r>
          </a:p>
          <a:p>
            <a:pPr>
              <a:buFont typeface="Arial" panose="020B0604020202020204" pitchFamily="34" charset="0"/>
              <a:buChar char="•"/>
            </a:pPr>
            <a:r>
              <a:rPr lang="en-US" b="1" dirty="0"/>
              <a:t>Let’s Talk about Risk</a:t>
            </a:r>
          </a:p>
          <a:p>
            <a:pPr>
              <a:buFont typeface="Arial" panose="020B0604020202020204" pitchFamily="34" charset="0"/>
              <a:buChar char="•"/>
            </a:pPr>
            <a:r>
              <a:rPr lang="en-US" b="1" dirty="0"/>
              <a:t>How Companies organize their (Defensive) Cyber Security/Information Security(IS) teams</a:t>
            </a:r>
          </a:p>
          <a:p>
            <a:pPr>
              <a:buFont typeface="Arial" panose="020B0604020202020204" pitchFamily="34" charset="0"/>
              <a:buChar char="•"/>
            </a:pPr>
            <a:r>
              <a:rPr lang="en-US" b="1" dirty="0"/>
              <a:t>Global compliance requirements for data security &amp; privacy</a:t>
            </a:r>
          </a:p>
          <a:p>
            <a:pPr>
              <a:buFont typeface="Arial" panose="020B0604020202020204" pitchFamily="34" charset="0"/>
              <a:buChar char="•"/>
            </a:pPr>
            <a:r>
              <a:rPr lang="en-US" b="1" dirty="0"/>
              <a:t>Common Threats and how companies protect themselves</a:t>
            </a:r>
          </a:p>
          <a:p>
            <a:pPr>
              <a:buFont typeface="Arial" panose="020B0604020202020204" pitchFamily="34" charset="0"/>
              <a:buChar char="•"/>
            </a:pPr>
            <a:r>
              <a:rPr lang="en-US" b="1" dirty="0"/>
              <a:t>Basic questions to ask when dealing with websites, application development and who to ask</a:t>
            </a:r>
          </a:p>
        </p:txBody>
      </p:sp>
    </p:spTree>
    <p:extLst>
      <p:ext uri="{BB962C8B-B14F-4D97-AF65-F5344CB8AC3E}">
        <p14:creationId xmlns:p14="http://schemas.microsoft.com/office/powerpoint/2010/main" val="34796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p:txBody>
          <a:bodyPr>
            <a:normAutofit/>
          </a:bodyPr>
          <a:lstStyle/>
          <a:p>
            <a:r>
              <a:rPr lang="en-US" sz="4400" dirty="0"/>
              <a:t>History of Cryptography, Information Services, &amp; Cyber Security</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a:xfrm>
            <a:off x="457201" y="1845734"/>
            <a:ext cx="5880099" cy="4023360"/>
          </a:xfrm>
        </p:spPr>
        <p:txBody>
          <a:bodyPr vert="horz" lIns="0" tIns="45720" rIns="0" bIns="45720" rtlCol="0" anchor="t">
            <a:normAutofit fontScale="70000" lnSpcReduction="20000"/>
          </a:bodyPr>
          <a:lstStyle/>
          <a:p>
            <a:r>
              <a:rPr lang="en-US" dirty="0">
                <a:ea typeface="+mn-lt"/>
                <a:cs typeface="+mn-lt"/>
              </a:rPr>
              <a:t>The </a:t>
            </a:r>
            <a:r>
              <a:rPr lang="en-US" b="1" dirty="0">
                <a:ea typeface="+mn-lt"/>
                <a:cs typeface="+mn-lt"/>
              </a:rPr>
              <a:t>Scytale Transposition Cipher </a:t>
            </a:r>
            <a:r>
              <a:rPr lang="en-US" dirty="0">
                <a:ea typeface="+mn-lt"/>
                <a:cs typeface="+mn-lt"/>
              </a:rPr>
              <a:t>was used by the Spartan military in Ancient Greece.</a:t>
            </a:r>
            <a:endParaRPr lang="en-US" dirty="0">
              <a:cs typeface="Calibri" panose="020F0502020204030204"/>
            </a:endParaRPr>
          </a:p>
          <a:p>
            <a:r>
              <a:rPr lang="en-US" dirty="0">
                <a:ea typeface="+mn-lt"/>
                <a:cs typeface="+mn-lt"/>
              </a:rPr>
              <a:t>Roman Generals routinely used the </a:t>
            </a:r>
            <a:r>
              <a:rPr lang="en-US" b="1" dirty="0">
                <a:ea typeface="+mn-lt"/>
                <a:cs typeface="+mn-lt"/>
              </a:rPr>
              <a:t>Caesar Shift Cipher </a:t>
            </a:r>
            <a:r>
              <a:rPr lang="en-US" dirty="0">
                <a:ea typeface="+mn-lt"/>
                <a:cs typeface="+mn-lt"/>
              </a:rPr>
              <a:t>to conceal information on troop movements and battle plans.</a:t>
            </a:r>
            <a:endParaRPr lang="en-US" dirty="0"/>
          </a:p>
          <a:p>
            <a:r>
              <a:rPr lang="en-US" b="1" dirty="0">
                <a:ea typeface="+mn-lt"/>
                <a:cs typeface="+mn-lt"/>
              </a:rPr>
              <a:t>Substitution ciphers </a:t>
            </a:r>
            <a:r>
              <a:rPr lang="en-US" dirty="0">
                <a:ea typeface="+mn-lt"/>
                <a:cs typeface="+mn-lt"/>
              </a:rPr>
              <a:t>were used in Europe and the Indian continents.</a:t>
            </a:r>
            <a:endParaRPr lang="en-US" dirty="0"/>
          </a:p>
          <a:p>
            <a:r>
              <a:rPr lang="en-US" dirty="0">
                <a:ea typeface="+mn-lt"/>
                <a:cs typeface="+mn-lt"/>
              </a:rPr>
              <a:t>Medieval times saw the use of </a:t>
            </a:r>
            <a:r>
              <a:rPr lang="en-US" b="1" dirty="0">
                <a:ea typeface="+mn-lt"/>
                <a:cs typeface="+mn-lt"/>
              </a:rPr>
              <a:t>custom rings/Seals and sealing wax</a:t>
            </a:r>
            <a:r>
              <a:rPr lang="en-US" dirty="0">
                <a:ea typeface="+mn-lt"/>
                <a:cs typeface="+mn-lt"/>
              </a:rPr>
              <a:t> to seal letters meant for its intended recipient only.</a:t>
            </a:r>
            <a:endParaRPr lang="en-US" dirty="0"/>
          </a:p>
          <a:p>
            <a:r>
              <a:rPr lang="en-US" dirty="0">
                <a:ea typeface="+mn-lt"/>
                <a:cs typeface="+mn-lt"/>
              </a:rPr>
              <a:t>World War 2 saw the invention of the </a:t>
            </a:r>
            <a:r>
              <a:rPr lang="en-US" b="1" dirty="0">
                <a:ea typeface="+mn-lt"/>
                <a:cs typeface="+mn-lt"/>
              </a:rPr>
              <a:t>Enigma Code Machines </a:t>
            </a:r>
            <a:r>
              <a:rPr lang="en-US" dirty="0">
                <a:ea typeface="+mn-lt"/>
                <a:cs typeface="+mn-lt"/>
              </a:rPr>
              <a:t>used by the Germans.</a:t>
            </a:r>
            <a:endParaRPr lang="en-US" dirty="0"/>
          </a:p>
          <a:p>
            <a:r>
              <a:rPr lang="en-US" dirty="0">
                <a:ea typeface="+mn-lt"/>
                <a:cs typeface="+mn-lt"/>
              </a:rPr>
              <a:t>United States Military used </a:t>
            </a:r>
            <a:r>
              <a:rPr lang="en-US" b="1" dirty="0">
                <a:ea typeface="+mn-lt"/>
                <a:cs typeface="+mn-lt"/>
              </a:rPr>
              <a:t>American Indian Code Talkers </a:t>
            </a:r>
            <a:r>
              <a:rPr lang="en-US" dirty="0">
                <a:ea typeface="+mn-lt"/>
                <a:cs typeface="+mn-lt"/>
              </a:rPr>
              <a:t>in the Pacific, North African and European theatres of war to encrypt troop movements in  Lakota, Meskwaki, Mohawk, Comanche, Tlingit, Hopi, Cree and Crow native American languages that the Germans did not understand.</a:t>
            </a:r>
            <a:endParaRPr lang="en-US" dirty="0"/>
          </a:p>
          <a:p>
            <a:r>
              <a:rPr lang="en-US" dirty="0">
                <a:ea typeface="+mn-lt"/>
                <a:cs typeface="+mn-lt"/>
              </a:rPr>
              <a:t>Today, a </a:t>
            </a:r>
            <a:r>
              <a:rPr lang="en-US" b="1" dirty="0">
                <a:ea typeface="+mn-lt"/>
                <a:cs typeface="+mn-lt"/>
              </a:rPr>
              <a:t>cipher</a:t>
            </a:r>
            <a:r>
              <a:rPr lang="en-US" dirty="0">
                <a:ea typeface="+mn-lt"/>
                <a:cs typeface="+mn-lt"/>
              </a:rPr>
              <a:t> is an algorithm for performing encryption or decryption—a series of well-defined steps that can be followed as a procedure.</a:t>
            </a:r>
          </a:p>
          <a:p>
            <a:r>
              <a:rPr lang="en-US" b="1" dirty="0">
                <a:ea typeface="+mn-lt"/>
                <a:cs typeface="+mn-lt"/>
              </a:rPr>
              <a:t>Encryption</a:t>
            </a:r>
            <a:r>
              <a:rPr lang="en-US" dirty="0">
                <a:ea typeface="+mn-lt"/>
                <a:cs typeface="+mn-lt"/>
              </a:rPr>
              <a:t> - encryption is the process of encoding information. Today it’s takes the form of public key/private key and AES 256 encryption.</a:t>
            </a:r>
            <a:endParaRPr lang="en-US" dirty="0"/>
          </a:p>
          <a:p>
            <a:endParaRPr lang="en-US" dirty="0">
              <a:cs typeface="Calibri"/>
            </a:endParaRPr>
          </a:p>
        </p:txBody>
      </p:sp>
      <p:pic>
        <p:nvPicPr>
          <p:cNvPr id="1030" name="Picture 6" descr="Caesar Cipher Python Code">
            <a:extLst>
              <a:ext uri="{FF2B5EF4-FFF2-40B4-BE49-F238E27FC236}">
                <a16:creationId xmlns:a16="http://schemas.microsoft.com/office/drawing/2014/main" id="{E0340DFB-D66A-4579-AB0F-0AEADB39C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968" y="1845734"/>
            <a:ext cx="2235199"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ublic-key cryptography - Wikipedia">
            <a:extLst>
              <a:ext uri="{FF2B5EF4-FFF2-40B4-BE49-F238E27FC236}">
                <a16:creationId xmlns:a16="http://schemas.microsoft.com/office/drawing/2014/main" id="{9C76E1C5-33B0-477D-A289-F575A61F3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031" y="3083173"/>
            <a:ext cx="2231136" cy="217758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FE82E4E-136E-4085-B8D2-A25B9B59B402}"/>
              </a:ext>
            </a:extLst>
          </p:cNvPr>
          <p:cNvGrpSpPr/>
          <p:nvPr/>
        </p:nvGrpSpPr>
        <p:grpSpPr>
          <a:xfrm>
            <a:off x="6389434" y="2046599"/>
            <a:ext cx="2823337" cy="1049135"/>
            <a:chOff x="6389434" y="2046599"/>
            <a:chExt cx="2823337" cy="1049135"/>
          </a:xfrm>
        </p:grpSpPr>
        <p:pic>
          <p:nvPicPr>
            <p:cNvPr id="6" name="Picture 4" descr="SOLVING CIPHER SECRETS - December 13, 1924">
              <a:extLst>
                <a:ext uri="{FF2B5EF4-FFF2-40B4-BE49-F238E27FC236}">
                  <a16:creationId xmlns:a16="http://schemas.microsoft.com/office/drawing/2014/main" id="{B6749F74-815D-4AAC-967F-AFBB3371C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823" y="2046599"/>
              <a:ext cx="2692399" cy="715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B08E54-9CFA-4A62-A752-D0009B226557}"/>
                </a:ext>
              </a:extLst>
            </p:cNvPr>
            <p:cNvSpPr txBox="1"/>
            <p:nvPr/>
          </p:nvSpPr>
          <p:spPr>
            <a:xfrm>
              <a:off x="6389434" y="2726402"/>
              <a:ext cx="2823337" cy="369332"/>
            </a:xfrm>
            <a:prstGeom prst="rect">
              <a:avLst/>
            </a:prstGeom>
            <a:noFill/>
          </p:spPr>
          <p:txBody>
            <a:bodyPr wrap="none" rtlCol="0">
              <a:spAutoFit/>
            </a:bodyPr>
            <a:lstStyle/>
            <a:p>
              <a:r>
                <a:rPr lang="en-US" dirty="0"/>
                <a:t>Scytale Transposition Cipher</a:t>
              </a:r>
            </a:p>
          </p:txBody>
        </p:sp>
      </p:grpSp>
      <p:grpSp>
        <p:nvGrpSpPr>
          <p:cNvPr id="8" name="Group 7">
            <a:extLst>
              <a:ext uri="{FF2B5EF4-FFF2-40B4-BE49-F238E27FC236}">
                <a16:creationId xmlns:a16="http://schemas.microsoft.com/office/drawing/2014/main" id="{9DAD09DB-961D-4B45-BA5A-128B4E518988}"/>
              </a:ext>
            </a:extLst>
          </p:cNvPr>
          <p:cNvGrpSpPr/>
          <p:nvPr/>
        </p:nvGrpSpPr>
        <p:grpSpPr>
          <a:xfrm>
            <a:off x="6864086" y="3429000"/>
            <a:ext cx="2231137" cy="1824491"/>
            <a:chOff x="6864086" y="3429000"/>
            <a:chExt cx="2231137" cy="1824491"/>
          </a:xfrm>
        </p:grpSpPr>
        <p:pic>
          <p:nvPicPr>
            <p:cNvPr id="1032" name="Picture 8" descr="The History and Resurgence of Wax Seals - Stamps Direct Blog">
              <a:extLst>
                <a:ext uri="{FF2B5EF4-FFF2-40B4-BE49-F238E27FC236}">
                  <a16:creationId xmlns:a16="http://schemas.microsoft.com/office/drawing/2014/main" id="{6A5FA529-FAC2-4894-B99D-C89D034DB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086" y="3429000"/>
              <a:ext cx="2231136" cy="14859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2BFF55-39E9-4C1A-89C8-B74328A61D5C}"/>
                </a:ext>
              </a:extLst>
            </p:cNvPr>
            <p:cNvSpPr txBox="1"/>
            <p:nvPr/>
          </p:nvSpPr>
          <p:spPr>
            <a:xfrm>
              <a:off x="6864087" y="4914937"/>
              <a:ext cx="2231136" cy="338554"/>
            </a:xfrm>
            <a:prstGeom prst="rect">
              <a:avLst/>
            </a:prstGeom>
            <a:noFill/>
          </p:spPr>
          <p:txBody>
            <a:bodyPr wrap="square" rtlCol="0">
              <a:spAutoFit/>
            </a:bodyPr>
            <a:lstStyle/>
            <a:p>
              <a:pPr algn="ctr"/>
              <a:r>
                <a:rPr lang="en-US" sz="1600" b="1" dirty="0"/>
                <a:t>Wax Seals/Sealing Wax</a:t>
              </a:r>
            </a:p>
          </p:txBody>
        </p:sp>
      </p:grpSp>
    </p:spTree>
    <p:extLst>
      <p:ext uri="{BB962C8B-B14F-4D97-AF65-F5344CB8AC3E}">
        <p14:creationId xmlns:p14="http://schemas.microsoft.com/office/powerpoint/2010/main" val="381834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a:xfrm>
            <a:off x="1097280" y="286603"/>
            <a:ext cx="10058400" cy="997551"/>
          </a:xfrm>
        </p:spPr>
        <p:txBody>
          <a:bodyPr/>
          <a:lstStyle/>
          <a:p>
            <a:r>
              <a:rPr lang="en-US" dirty="0"/>
              <a:t>Common Terminology </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a:xfrm>
            <a:off x="1180406" y="1284154"/>
            <a:ext cx="6292736" cy="4463626"/>
          </a:xfrm>
        </p:spPr>
        <p:txBody>
          <a:bodyPr>
            <a:noAutofit/>
          </a:bodyPr>
          <a:lstStyle/>
          <a:p>
            <a:r>
              <a:rPr lang="en-US" sz="1800" b="1" dirty="0"/>
              <a:t>Cyber Security </a:t>
            </a:r>
            <a:r>
              <a:rPr lang="en-US" sz="1800" dirty="0"/>
              <a:t>– The conduct of defensive and offensive cyber security operations within cyberspace to exploit information assets or key cyber terrain.</a:t>
            </a:r>
          </a:p>
          <a:p>
            <a:r>
              <a:rPr lang="en-US" sz="1800" b="1" dirty="0"/>
              <a:t>Offensive Cyber Security </a:t>
            </a:r>
            <a:r>
              <a:rPr lang="en-US" sz="1800" dirty="0"/>
              <a:t>–Conducted by US Gov’t by Presidential Policy Directive (PPD) 20; private sector not authorized to conduct offensive cyber security.</a:t>
            </a:r>
          </a:p>
          <a:p>
            <a:r>
              <a:rPr lang="en-US" sz="1800" b="1" dirty="0"/>
              <a:t>Defensive Cyber Security </a:t>
            </a:r>
            <a:r>
              <a:rPr lang="en-US" sz="1800" dirty="0"/>
              <a:t>– Conducted by anyone looking to protect their data security and privacy; also known as Information Security or INFOSEC.</a:t>
            </a:r>
          </a:p>
          <a:p>
            <a:r>
              <a:rPr lang="en-US" sz="1800" b="1" dirty="0"/>
              <a:t>CIA Triad</a:t>
            </a:r>
            <a:r>
              <a:rPr lang="en-US" sz="1800" dirty="0"/>
              <a:t>  - Function of protecting the (Confidentiality, Integrity, or Availability) for an information asset.</a:t>
            </a:r>
          </a:p>
          <a:p>
            <a:pPr lvl="1">
              <a:buFont typeface="Wingdings" panose="05000000000000000000" pitchFamily="2" charset="2"/>
              <a:buChar char="§"/>
            </a:pPr>
            <a:r>
              <a:rPr lang="en-US" b="1" dirty="0"/>
              <a:t>Confidentiality</a:t>
            </a:r>
            <a:r>
              <a:rPr lang="en-US" dirty="0"/>
              <a:t> - Protecting information from being accessed by unauthorized parties.</a:t>
            </a:r>
          </a:p>
          <a:p>
            <a:pPr lvl="1">
              <a:buFont typeface="Wingdings" panose="05000000000000000000" pitchFamily="2" charset="2"/>
              <a:buChar char="§"/>
            </a:pPr>
            <a:r>
              <a:rPr lang="en-US" b="1" dirty="0"/>
              <a:t>Integrity -</a:t>
            </a:r>
            <a:r>
              <a:rPr lang="en-US" dirty="0"/>
              <a:t> Ensuring the authenticity of information.</a:t>
            </a:r>
          </a:p>
          <a:p>
            <a:pPr lvl="1">
              <a:buFont typeface="Wingdings" panose="05000000000000000000" pitchFamily="2" charset="2"/>
              <a:buChar char="§"/>
            </a:pPr>
            <a:r>
              <a:rPr lang="en-US" b="1" dirty="0"/>
              <a:t>Availability - </a:t>
            </a:r>
            <a:r>
              <a:rPr lang="en-US" dirty="0"/>
              <a:t>Information is accessible by authorized users.</a:t>
            </a:r>
            <a:endParaRPr lang="en-US" b="1" dirty="0"/>
          </a:p>
        </p:txBody>
      </p:sp>
      <p:grpSp>
        <p:nvGrpSpPr>
          <p:cNvPr id="5" name="Group 4">
            <a:extLst>
              <a:ext uri="{FF2B5EF4-FFF2-40B4-BE49-F238E27FC236}">
                <a16:creationId xmlns:a16="http://schemas.microsoft.com/office/drawing/2014/main" id="{23CDA2A1-B751-48F0-916F-E018C5A48ED3}"/>
              </a:ext>
            </a:extLst>
          </p:cNvPr>
          <p:cNvGrpSpPr/>
          <p:nvPr/>
        </p:nvGrpSpPr>
        <p:grpSpPr>
          <a:xfrm>
            <a:off x="7334117" y="1708728"/>
            <a:ext cx="4718685" cy="3614477"/>
            <a:chOff x="7117982" y="2050175"/>
            <a:chExt cx="4718685" cy="3614477"/>
          </a:xfrm>
        </p:grpSpPr>
        <p:graphicFrame>
          <p:nvGraphicFramePr>
            <p:cNvPr id="4" name="Diagram 3">
              <a:extLst>
                <a:ext uri="{FF2B5EF4-FFF2-40B4-BE49-F238E27FC236}">
                  <a16:creationId xmlns:a16="http://schemas.microsoft.com/office/drawing/2014/main" id="{E4ADD4D8-E40E-4E45-817C-A48157458669}"/>
                </a:ext>
              </a:extLst>
            </p:cNvPr>
            <p:cNvGraphicFramePr/>
            <p:nvPr>
              <p:extLst>
                <p:ext uri="{D42A27DB-BD31-4B8C-83A1-F6EECF244321}">
                  <p14:modId xmlns:p14="http://schemas.microsoft.com/office/powerpoint/2010/main" val="422026729"/>
                </p:ext>
              </p:extLst>
            </p:nvPr>
          </p:nvGraphicFramePr>
          <p:xfrm>
            <a:off x="7117982" y="2050175"/>
            <a:ext cx="4718685" cy="3614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lock">
              <a:extLst>
                <a:ext uri="{FF2B5EF4-FFF2-40B4-BE49-F238E27FC236}">
                  <a16:creationId xmlns:a16="http://schemas.microsoft.com/office/drawing/2014/main" id="{18D9F1EA-9670-46F5-BE7B-9C7A8ECF46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09019" y="2739962"/>
              <a:ext cx="536609" cy="536609"/>
            </a:xfrm>
            <a:prstGeom prst="rect">
              <a:avLst/>
            </a:prstGeom>
          </p:spPr>
        </p:pic>
        <p:pic>
          <p:nvPicPr>
            <p:cNvPr id="10" name="Graphic 9" descr="Old Key">
              <a:extLst>
                <a:ext uri="{FF2B5EF4-FFF2-40B4-BE49-F238E27FC236}">
                  <a16:creationId xmlns:a16="http://schemas.microsoft.com/office/drawing/2014/main" id="{54656F49-2956-4691-B1B7-7BAD5BAFDE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3575" y="4494341"/>
              <a:ext cx="579120" cy="579120"/>
            </a:xfrm>
            <a:prstGeom prst="rect">
              <a:avLst/>
            </a:prstGeom>
          </p:spPr>
        </p:pic>
        <p:pic>
          <p:nvPicPr>
            <p:cNvPr id="12" name="Graphic 11" descr="Clipboard Badge">
              <a:extLst>
                <a:ext uri="{FF2B5EF4-FFF2-40B4-BE49-F238E27FC236}">
                  <a16:creationId xmlns:a16="http://schemas.microsoft.com/office/drawing/2014/main" id="{01E7FA02-1A44-4854-823F-406AA18B01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4439" y="4494340"/>
              <a:ext cx="579121" cy="579121"/>
            </a:xfrm>
            <a:prstGeom prst="rect">
              <a:avLst/>
            </a:prstGeom>
          </p:spPr>
        </p:pic>
      </p:grpSp>
    </p:spTree>
    <p:extLst>
      <p:ext uri="{BB962C8B-B14F-4D97-AF65-F5344CB8AC3E}">
        <p14:creationId xmlns:p14="http://schemas.microsoft.com/office/powerpoint/2010/main" val="33341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a:xfrm>
            <a:off x="1097280" y="286603"/>
            <a:ext cx="10058400" cy="1172381"/>
          </a:xfrm>
        </p:spPr>
        <p:txBody>
          <a:bodyPr/>
          <a:lstStyle/>
          <a:p>
            <a:r>
              <a:rPr lang="en-US" dirty="0"/>
              <a:t>Common Terminology (Cont’d) </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a:xfrm>
            <a:off x="1197033" y="1458984"/>
            <a:ext cx="6848879" cy="4991692"/>
          </a:xfrm>
        </p:spPr>
        <p:txBody>
          <a:bodyPr>
            <a:noAutofit/>
          </a:bodyPr>
          <a:lstStyle/>
          <a:p>
            <a:r>
              <a:rPr lang="en-US" sz="1800" b="1" dirty="0"/>
              <a:t>Information Asset</a:t>
            </a:r>
            <a:r>
              <a:rPr lang="en-US" sz="1800" dirty="0"/>
              <a:t>  - A body of knowledge that is organized and managed as a single entity. Like any other corporate </a:t>
            </a:r>
            <a:r>
              <a:rPr lang="en-US" sz="1800" b="1" dirty="0"/>
              <a:t>asset</a:t>
            </a:r>
            <a:r>
              <a:rPr lang="en-US" sz="1800" dirty="0"/>
              <a:t>, an organization's </a:t>
            </a:r>
            <a:r>
              <a:rPr lang="en-US" sz="1800" b="1" dirty="0"/>
              <a:t>information assets</a:t>
            </a:r>
            <a:r>
              <a:rPr lang="en-US" sz="1800" dirty="0"/>
              <a:t> have financial value.</a:t>
            </a:r>
          </a:p>
          <a:p>
            <a:r>
              <a:rPr lang="en-US" sz="1800" b="1" dirty="0"/>
              <a:t>Data</a:t>
            </a:r>
            <a:r>
              <a:rPr lang="en-US" sz="1800" dirty="0"/>
              <a:t> </a:t>
            </a:r>
            <a:r>
              <a:rPr lang="en-US" sz="1800" b="1" dirty="0"/>
              <a:t>Owner</a:t>
            </a:r>
            <a:r>
              <a:rPr lang="en-US" sz="1800" dirty="0"/>
              <a:t> – a Business or Organization that owns that data; can also be a senior business stakeholder within the organization.</a:t>
            </a:r>
          </a:p>
          <a:p>
            <a:r>
              <a:rPr lang="en-US" sz="1800" b="1" dirty="0"/>
              <a:t>Security Controls</a:t>
            </a:r>
            <a:r>
              <a:rPr lang="en-US" sz="1800" dirty="0"/>
              <a:t> – People, Process or Technology implemented to reduce risk in information assets.</a:t>
            </a:r>
          </a:p>
          <a:p>
            <a:r>
              <a:rPr lang="en-US" sz="1800" b="1" dirty="0"/>
              <a:t>Vulnerability</a:t>
            </a:r>
            <a:r>
              <a:rPr lang="en-US" sz="1800" dirty="0"/>
              <a:t> – Weakness in an information system, system security procedures, internal controls, or implementation that could be exploited or triggered by a threat source.</a:t>
            </a:r>
          </a:p>
          <a:p>
            <a:r>
              <a:rPr lang="en-US" sz="1800" b="1" dirty="0"/>
              <a:t>Threat</a:t>
            </a:r>
            <a:r>
              <a:rPr lang="en-US" sz="1800" dirty="0"/>
              <a:t> </a:t>
            </a:r>
            <a:r>
              <a:rPr lang="en-US" sz="1800" b="1" dirty="0"/>
              <a:t>Modeling</a:t>
            </a:r>
            <a:r>
              <a:rPr lang="en-US" sz="1800" dirty="0"/>
              <a:t> -  Process by which potential threats, such as structural vulnerabilities or the absence of appropriate safeguards, can be identified, enumerated, and mitigations can be prioritized.</a:t>
            </a:r>
          </a:p>
          <a:p>
            <a:r>
              <a:rPr lang="en-US" sz="1800" b="1" dirty="0"/>
              <a:t>Attack</a:t>
            </a:r>
            <a:r>
              <a:rPr lang="en-US" sz="1800" dirty="0"/>
              <a:t> </a:t>
            </a:r>
            <a:r>
              <a:rPr lang="en-US" sz="1800" b="1" dirty="0"/>
              <a:t>Surface</a:t>
            </a:r>
            <a:r>
              <a:rPr lang="en-US" sz="1800" dirty="0"/>
              <a:t> -  The sum of the different points where an unauthorized user can try to enter data to or extract data from an environment.</a:t>
            </a:r>
          </a:p>
        </p:txBody>
      </p:sp>
      <p:grpSp>
        <p:nvGrpSpPr>
          <p:cNvPr id="9" name="Group 8">
            <a:extLst>
              <a:ext uri="{FF2B5EF4-FFF2-40B4-BE49-F238E27FC236}">
                <a16:creationId xmlns:a16="http://schemas.microsoft.com/office/drawing/2014/main" id="{28F3F3E8-993A-4473-AA76-2A9023E8367C}"/>
              </a:ext>
            </a:extLst>
          </p:cNvPr>
          <p:cNvGrpSpPr/>
          <p:nvPr/>
        </p:nvGrpSpPr>
        <p:grpSpPr>
          <a:xfrm>
            <a:off x="7334117" y="1708728"/>
            <a:ext cx="4718685" cy="3614477"/>
            <a:chOff x="7117982" y="2050175"/>
            <a:chExt cx="4718685" cy="3614477"/>
          </a:xfrm>
        </p:grpSpPr>
        <p:graphicFrame>
          <p:nvGraphicFramePr>
            <p:cNvPr id="11" name="Diagram 10">
              <a:extLst>
                <a:ext uri="{FF2B5EF4-FFF2-40B4-BE49-F238E27FC236}">
                  <a16:creationId xmlns:a16="http://schemas.microsoft.com/office/drawing/2014/main" id="{E212D601-7985-438E-829F-D8E8997850EE}"/>
                </a:ext>
              </a:extLst>
            </p:cNvPr>
            <p:cNvGraphicFramePr/>
            <p:nvPr>
              <p:extLst>
                <p:ext uri="{D42A27DB-BD31-4B8C-83A1-F6EECF244321}">
                  <p14:modId xmlns:p14="http://schemas.microsoft.com/office/powerpoint/2010/main" val="3542207163"/>
                </p:ext>
              </p:extLst>
            </p:nvPr>
          </p:nvGraphicFramePr>
          <p:xfrm>
            <a:off x="7117982" y="2050175"/>
            <a:ext cx="4718685" cy="3614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Clock">
              <a:extLst>
                <a:ext uri="{FF2B5EF4-FFF2-40B4-BE49-F238E27FC236}">
                  <a16:creationId xmlns:a16="http://schemas.microsoft.com/office/drawing/2014/main" id="{5BF8A74B-B6A2-4E99-B3E6-21ED7C5B5D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09019" y="2739962"/>
              <a:ext cx="536609" cy="536609"/>
            </a:xfrm>
            <a:prstGeom prst="rect">
              <a:avLst/>
            </a:prstGeom>
          </p:spPr>
        </p:pic>
        <p:pic>
          <p:nvPicPr>
            <p:cNvPr id="14" name="Graphic 13" descr="Old Key">
              <a:extLst>
                <a:ext uri="{FF2B5EF4-FFF2-40B4-BE49-F238E27FC236}">
                  <a16:creationId xmlns:a16="http://schemas.microsoft.com/office/drawing/2014/main" id="{B31B0931-5777-4383-87C4-D71C3DE882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23575" y="4494341"/>
              <a:ext cx="579120" cy="579120"/>
            </a:xfrm>
            <a:prstGeom prst="rect">
              <a:avLst/>
            </a:prstGeom>
          </p:spPr>
        </p:pic>
        <p:pic>
          <p:nvPicPr>
            <p:cNvPr id="15" name="Graphic 14" descr="Clipboard Badge">
              <a:extLst>
                <a:ext uri="{FF2B5EF4-FFF2-40B4-BE49-F238E27FC236}">
                  <a16:creationId xmlns:a16="http://schemas.microsoft.com/office/drawing/2014/main" id="{E100AFFA-DBA1-46BC-97D9-2D54D93086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4439" y="4494340"/>
              <a:ext cx="579121" cy="579121"/>
            </a:xfrm>
            <a:prstGeom prst="rect">
              <a:avLst/>
            </a:prstGeom>
          </p:spPr>
        </p:pic>
      </p:grpSp>
    </p:spTree>
    <p:extLst>
      <p:ext uri="{BB962C8B-B14F-4D97-AF65-F5344CB8AC3E}">
        <p14:creationId xmlns:p14="http://schemas.microsoft.com/office/powerpoint/2010/main" val="145586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4F94-4A2D-4D52-8598-5E3728BE8FE9}"/>
              </a:ext>
            </a:extLst>
          </p:cNvPr>
          <p:cNvSpPr>
            <a:spLocks noGrp="1"/>
          </p:cNvSpPr>
          <p:nvPr>
            <p:ph type="title"/>
          </p:nvPr>
        </p:nvSpPr>
        <p:spPr>
          <a:xfrm>
            <a:off x="1097280" y="286604"/>
            <a:ext cx="10058400" cy="918742"/>
          </a:xfrm>
        </p:spPr>
        <p:txBody>
          <a:bodyPr/>
          <a:lstStyle/>
          <a:p>
            <a:r>
              <a:rPr lang="en-US" dirty="0"/>
              <a:t>Common Terminology (Cont’d) </a:t>
            </a:r>
          </a:p>
        </p:txBody>
      </p:sp>
      <p:sp>
        <p:nvSpPr>
          <p:cNvPr id="3" name="Content Placeholder 2">
            <a:extLst>
              <a:ext uri="{FF2B5EF4-FFF2-40B4-BE49-F238E27FC236}">
                <a16:creationId xmlns:a16="http://schemas.microsoft.com/office/drawing/2014/main" id="{C73A8B54-381A-4565-AD28-CAB0657693B9}"/>
              </a:ext>
            </a:extLst>
          </p:cNvPr>
          <p:cNvSpPr>
            <a:spLocks noGrp="1"/>
          </p:cNvSpPr>
          <p:nvPr>
            <p:ph idx="1"/>
          </p:nvPr>
        </p:nvSpPr>
        <p:spPr>
          <a:xfrm>
            <a:off x="900546" y="1271846"/>
            <a:ext cx="10390908" cy="4862947"/>
          </a:xfrm>
        </p:spPr>
        <p:txBody>
          <a:bodyPr>
            <a:noAutofit/>
          </a:bodyPr>
          <a:lstStyle/>
          <a:p>
            <a:r>
              <a:rPr lang="en-US" sz="1800" b="1" dirty="0"/>
              <a:t>Domain – </a:t>
            </a:r>
            <a:r>
              <a:rPr lang="en-US" sz="1800" dirty="0"/>
              <a:t>a Logical grouping of computers, printers, and network resources.</a:t>
            </a:r>
          </a:p>
          <a:p>
            <a:r>
              <a:rPr lang="en-US" sz="1800" b="1" dirty="0"/>
              <a:t>Protocol</a:t>
            </a:r>
            <a:r>
              <a:rPr lang="en-US" sz="1800" dirty="0"/>
              <a:t> -  a set of rules for exchanging information: TCP/IP, IPX, NetBEUI, SS07</a:t>
            </a:r>
          </a:p>
          <a:p>
            <a:r>
              <a:rPr lang="en-US" sz="1800" b="1" dirty="0"/>
              <a:t>VPN</a:t>
            </a:r>
            <a:r>
              <a:rPr lang="en-US" sz="1800" dirty="0"/>
              <a:t> – Virtual Private Network that allows a user to remain anonymous by masking their  location and encrypting their network traffic</a:t>
            </a:r>
          </a:p>
          <a:p>
            <a:r>
              <a:rPr lang="en-US" sz="1800" b="1" dirty="0"/>
              <a:t>IP</a:t>
            </a:r>
            <a:r>
              <a:rPr lang="en-US" sz="1800" dirty="0"/>
              <a:t> </a:t>
            </a:r>
            <a:r>
              <a:rPr lang="en-US" sz="1800" b="1" dirty="0"/>
              <a:t>Address</a:t>
            </a:r>
            <a:r>
              <a:rPr lang="en-US" sz="1800" dirty="0"/>
              <a:t> – Home address for your computer. Most organizations today use private IP addresses. IPv4 is a 32-bit address. IPv6 is a 128-bit address. Use ipconfig /all from a command prompt to see your IP addresses.</a:t>
            </a:r>
          </a:p>
          <a:p>
            <a:r>
              <a:rPr lang="en-US" sz="1800" b="1" dirty="0"/>
              <a:t>Patch management</a:t>
            </a:r>
            <a:r>
              <a:rPr lang="en-US" sz="1800" dirty="0"/>
              <a:t> – The acting of keeping software and operating systems updated; Gartner and Microsoft studies have shown that 99% of the attacks where through a known vulnerability that was unpatched; the takeaway is that if it was properly patched, the attack could have been prevented. </a:t>
            </a:r>
          </a:p>
          <a:p>
            <a:r>
              <a:rPr lang="en-US" sz="1800" b="1" dirty="0"/>
              <a:t>Zero Day vulnerability – </a:t>
            </a:r>
            <a:r>
              <a:rPr lang="en-US" sz="1800" dirty="0"/>
              <a:t>A zero-day (or 0-day) vulnerability is a software vulnerability that is discovered by attackers before the vendor has become aware of it. By definition, no patch exists for zero-day vulnerabilities and user systems have no defenses in place, making attacks highly likely to succeed.</a:t>
            </a:r>
          </a:p>
          <a:p>
            <a:r>
              <a:rPr lang="en-US" sz="1800" b="1" dirty="0"/>
              <a:t>Asymmetric</a:t>
            </a:r>
            <a:r>
              <a:rPr lang="en-US" sz="1800" dirty="0"/>
              <a:t> </a:t>
            </a:r>
            <a:r>
              <a:rPr lang="en-US" sz="1800" b="1" dirty="0"/>
              <a:t>Encryption</a:t>
            </a:r>
            <a:r>
              <a:rPr lang="en-US" sz="1800" dirty="0"/>
              <a:t> - Public-key cryptography, different keys (Public Key encrypts, private key decrypts)</a:t>
            </a:r>
          </a:p>
          <a:p>
            <a:r>
              <a:rPr lang="en-US" sz="1800" b="1" dirty="0"/>
              <a:t>Symmetric</a:t>
            </a:r>
            <a:r>
              <a:rPr lang="en-US" sz="1800" dirty="0"/>
              <a:t> </a:t>
            </a:r>
            <a:r>
              <a:rPr lang="en-US" sz="1800" b="1" dirty="0"/>
              <a:t>Encryption -  </a:t>
            </a:r>
            <a:r>
              <a:rPr lang="en-US" sz="1800" dirty="0"/>
              <a:t>Is faster than asymmetric encryption and uses  the same cryptographic keys for both encryption and decryption. Typically used for large volumes of data. AES 256 is an example.</a:t>
            </a:r>
          </a:p>
        </p:txBody>
      </p:sp>
    </p:spTree>
    <p:extLst>
      <p:ext uri="{BB962C8B-B14F-4D97-AF65-F5344CB8AC3E}">
        <p14:creationId xmlns:p14="http://schemas.microsoft.com/office/powerpoint/2010/main" val="352009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3642</TotalTime>
  <Words>3780</Words>
  <Application>Microsoft Office PowerPoint</Application>
  <PresentationFormat>Widescreen</PresentationFormat>
  <Paragraphs>336</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Wingdings</vt:lpstr>
      <vt:lpstr>Retrospect</vt:lpstr>
      <vt:lpstr>PowerPoint Presentation</vt:lpstr>
      <vt:lpstr>PowerPoint Presentation</vt:lpstr>
      <vt:lpstr>PowerPoint Presentation</vt:lpstr>
      <vt:lpstr>Cyber Security, What Business Analysts need to know</vt:lpstr>
      <vt:lpstr>Agenda</vt:lpstr>
      <vt:lpstr>History of Cryptography, Information Services, &amp; Cyber Security</vt:lpstr>
      <vt:lpstr>Common Terminology </vt:lpstr>
      <vt:lpstr>Common Terminology (Cont’d) </vt:lpstr>
      <vt:lpstr>Common Terminology (Cont’d) </vt:lpstr>
      <vt:lpstr>Identification/Authentication/Authorization</vt:lpstr>
      <vt:lpstr>Asset Identification and Valuation</vt:lpstr>
      <vt:lpstr>Let’s Talk about Risk</vt:lpstr>
      <vt:lpstr>Risk Treatment Options</vt:lpstr>
      <vt:lpstr>Putting It All Together</vt:lpstr>
      <vt:lpstr>Recommended CISO Organization Structure</vt:lpstr>
      <vt:lpstr>CISO Functions</vt:lpstr>
      <vt:lpstr>PowerPoint Presentation</vt:lpstr>
      <vt:lpstr>Global Compliance Requirements For Data Security &amp; Privacy </vt:lpstr>
      <vt:lpstr>Payment Card Industry / Data Security Standard(PCI/DSS) – High Level Overview </vt:lpstr>
      <vt:lpstr>Graham Leach Bliley Act (GLBA)</vt:lpstr>
      <vt:lpstr>California Consumer Privacy Act (CCPA)</vt:lpstr>
      <vt:lpstr>PowerPoint Presentation</vt:lpstr>
      <vt:lpstr>HIPAA Compliance</vt:lpstr>
      <vt:lpstr>HIPAA Compliance (Cont’d)</vt:lpstr>
      <vt:lpstr>HITRUST CSF 9.2</vt:lpstr>
      <vt:lpstr>NIST 800-53, 800-37, 800-66</vt:lpstr>
      <vt:lpstr>Security Organizational Controls (SOC)</vt:lpstr>
      <vt:lpstr>Know the Threats… and how to protect</vt:lpstr>
      <vt:lpstr>Software Security Assurance</vt:lpstr>
      <vt:lpstr>OWASP Top 10 2021</vt:lpstr>
      <vt:lpstr>Application Program Interface (API) Security</vt:lpstr>
      <vt:lpstr>API Security Vulnerabilities</vt:lpstr>
      <vt:lpstr>OWASP API Top 10 2019</vt:lpstr>
      <vt:lpstr>As a BA, what do I ask?</vt:lpstr>
      <vt:lpstr>As a BA, what do I ask?</vt:lpstr>
      <vt:lpstr>As a BA, what do I ask? (Cont’d)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Georgeo Pulikkathara</dc:creator>
  <cp:lastModifiedBy>Georgeo Pulikkathara</cp:lastModifiedBy>
  <cp:revision>4</cp:revision>
  <dcterms:created xsi:type="dcterms:W3CDTF">2020-07-15T02:00:48Z</dcterms:created>
  <dcterms:modified xsi:type="dcterms:W3CDTF">2022-09-16T17:46:33Z</dcterms:modified>
</cp:coreProperties>
</file>